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1"/>
  </p:notesMasterIdLst>
  <p:sldIdLst>
    <p:sldId id="265" r:id="rId3"/>
    <p:sldId id="271" r:id="rId4"/>
    <p:sldId id="266" r:id="rId5"/>
    <p:sldId id="277" r:id="rId6"/>
    <p:sldId id="270" r:id="rId7"/>
    <p:sldId id="273" r:id="rId8"/>
    <p:sldId id="276" r:id="rId9"/>
    <p:sldId id="26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CFCFC"/>
    <a:srgbClr val="08ABD5"/>
    <a:srgbClr val="F6F6F7"/>
    <a:srgbClr val="E6E6E6"/>
    <a:srgbClr val="FAFAFA"/>
    <a:srgbClr val="F9F9F9"/>
    <a:srgbClr val="F2F2F2"/>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82150" autoAdjust="0"/>
  </p:normalViewPr>
  <p:slideViewPr>
    <p:cSldViewPr snapToGrid="0">
      <p:cViewPr varScale="1">
        <p:scale>
          <a:sx n="111" d="100"/>
          <a:sy n="111" d="100"/>
        </p:scale>
        <p:origin x="360"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1/05/2019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NASA is discontinuing, on 3 May 2019, the servers that provide some data and maps. This means the top two layers, ‘Blue Marble’ and ‘ Blue Marble and Landsat’ will become inactive. The maps provided by Bing are expected to remain. It is required to test the functionality after the service suspension.</a:t>
            </a:r>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6</a:t>
            </a:fld>
            <a:endParaRPr lang="en-AU"/>
          </a:p>
        </p:txBody>
      </p:sp>
    </p:spTree>
    <p:extLst>
      <p:ext uri="{BB962C8B-B14F-4D97-AF65-F5344CB8AC3E}">
        <p14:creationId xmlns:p14="http://schemas.microsoft.com/office/powerpoint/2010/main" val="2373442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5/1/2019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5/1/2019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1/05/2019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1/05/2019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1/05/2019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1/05/2019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1/05/2019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1/05/2019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1/05/2019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1/05/2019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1/05/2019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1/05/2019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1/05/2019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5/1/2019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5/1/2019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5/1/2019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5/1/2019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1/05/2019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orldwind.arc.nasa.gov/web/" TargetMode="Externa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hyperlink" Target="http://130.56.242.19/NASA/WorldWind/geoglam.html" TargetMode="External"/><Relationship Id="rId5" Type="http://schemas.openxmlformats.org/officeDocument/2006/relationships/hyperlink" Target="https://gsky.nci.org.au/ows/geoglam" TargetMode="External"/><Relationship Id="rId4" Type="http://schemas.openxmlformats.org/officeDocument/2006/relationships/hyperlink" Target="https://github.com/NASAWorldWind/WebWorldWind"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sivapra/WebWorldWind" TargetMode="Externa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hyperlink" Target="https://www.w3schools.com/html/html5_canvas.as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130.56.242.19/NASA/WorldWind/geoglam.html" TargetMode="Externa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sivapra/NASA" TargetMode="Externa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hyperlink" Target="https://github.com/asivapra/gsky/blob/master/Documents/ows/GSKY-Thredds_Integration.pptx"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notesSlide" Target="../notesSlides/notesSlide1.xml"/><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slideLayout" Target="../slideLayouts/slideLayout2.xml"/><Relationship Id="rId16" Type="http://schemas.openxmlformats.org/officeDocument/2006/relationships/image" Target="../media/image18.png"/><Relationship Id="rId1" Type="http://schemas.openxmlformats.org/officeDocument/2006/relationships/tags" Target="../tags/tag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hyperlink" Target="http://www.webgenie.com/NCI_WorldWind/gsky/geoglam.html" TargetMode="External"/><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png"/><Relationship Id="rId2" Type="http://schemas.openxmlformats.org/officeDocument/2006/relationships/slideLayout" Target="../slideLayouts/slideLayout2.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tags" Target="../tags/tag6.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2.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NASA Web World Wind</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a:effectLst>
                  <a:outerShdw blurRad="38100" dist="38100" dir="2700000" algn="tl">
                    <a:srgbClr val="000000">
                      <a:alpha val="43137"/>
                    </a:srgbClr>
                  </a:outerShdw>
                </a:effectLst>
              </a:rPr>
              <a:t>This is a GSKY client that is derived from NASA World Wind</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19 March, 2019</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938719"/>
          </a:xfrm>
          <a:prstGeom prst="rect">
            <a:avLst/>
          </a:prstGeom>
          <a:noFill/>
        </p:spPr>
        <p:txBody>
          <a:bodyPr wrap="square" rtlCol="0">
            <a:spAutoFit/>
          </a:bodyPr>
          <a:lstStyle/>
          <a:p>
            <a:r>
              <a:rPr lang="en-US" sz="1100" b="1">
                <a:solidFill>
                  <a:schemeClr val="bg2">
                    <a:lumMod val="60000"/>
                    <a:lumOff val="40000"/>
                  </a:schemeClr>
                </a:solidFill>
                <a:latin typeface="Calibri" panose="020F0502020204030204" pitchFamily="34" charset="0"/>
                <a:cs typeface="Calibri" panose="020F0502020204030204" pitchFamily="34" charset="0"/>
              </a:rPr>
              <a:t>ACKNOWLEDGEMENT</a:t>
            </a:r>
          </a:p>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pPr algn="just"/>
            <a:r>
              <a:rPr lang="en-US" sz="1100">
                <a:solidFill>
                  <a:schemeClr val="bg2">
                    <a:lumMod val="60000"/>
                    <a:lumOff val="40000"/>
                  </a:schemeClr>
                </a:solidFill>
                <a:latin typeface="Calibri" panose="020F0502020204030204" pitchFamily="34" charset="0"/>
                <a:cs typeface="Calibri" panose="020F0502020204030204" pitchFamily="34" charset="0"/>
              </a:rPr>
              <a:t>This document describes a software that has been derived from an SDK provided by NASA. The SDK is licenced as per the Apache licence and is therefore it is free to modify, use and distribute. However, the source code of the final product is the property of NCI and must not be given out, as it uses a Bing Maps licence key that is not transferable.</a:t>
            </a:r>
            <a:endParaRPr lang="en-AU" sz="1100">
              <a:solidFill>
                <a:schemeClr val="bg2">
                  <a:lumMod val="60000"/>
                  <a:lumOff val="4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10300"/>
    </mc:Choice>
    <mc:Fallback xmlns="">
      <p:transition spd="slow" advTm="103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7364186" cy="76944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Web WorldWind</a:t>
            </a:r>
            <a:r>
              <a:rPr lang="en-US" sz="1100">
                <a:latin typeface="Calibri" panose="020F0502020204030204" pitchFamily="34" charset="0"/>
                <a:cs typeface="Calibri" panose="020F0502020204030204" pitchFamily="34" charset="0"/>
              </a:rPr>
              <a:t> is a free, open-source virtual globe for web pages. Written in JavaScript, Web WorldWind enables web page and application builders to quickly create interactive visualizations of geographic information on an interactive 3D globe or 2D map. Web WorldWind provides an API that enables JavaScript programs to control every detail of visualization and interaction. Web WorldWind runs on all major operating systems, desktop and mobile devices, and web browsers.[</a:t>
            </a:r>
            <a:r>
              <a:rPr lang="en-US" sz="1100" baseline="30000">
                <a:latin typeface="Calibri" panose="020F0502020204030204" pitchFamily="34" charset="0"/>
                <a:cs typeface="Calibri" panose="020F0502020204030204" pitchFamily="34" charset="0"/>
                <a:hlinkClick r:id="rId3"/>
              </a:rPr>
              <a:t>Ref</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224385"/>
            <a:ext cx="6096000" cy="430887"/>
          </a:xfrm>
          <a:prstGeom prst="rect">
            <a:avLst/>
          </a:prstGeom>
          <a:ln w="3175">
            <a:solidFill>
              <a:schemeClr val="tx1"/>
            </a:solidFill>
          </a:ln>
        </p:spPr>
        <p:txBody>
          <a:bodyPr>
            <a:spAutoFit/>
          </a:bodyPr>
          <a:lstStyle/>
          <a:p>
            <a:r>
              <a:rPr lang="en-US" sz="1100" b="1">
                <a:solidFill>
                  <a:srgbClr val="333333"/>
                </a:solidFill>
                <a:latin typeface="Calibri" panose="020F0502020204030204" pitchFamily="34" charset="0"/>
                <a:cs typeface="Calibri" panose="020F0502020204030204" pitchFamily="34" charset="0"/>
              </a:rPr>
              <a:t>Download</a:t>
            </a:r>
          </a:p>
          <a:p>
            <a:r>
              <a:rPr lang="en-US" sz="1100">
                <a:solidFill>
                  <a:srgbClr val="333333"/>
                </a:solidFill>
                <a:latin typeface="Calibri" panose="020F0502020204030204" pitchFamily="34" charset="0"/>
                <a:cs typeface="Calibri" panose="020F0502020204030204" pitchFamily="34" charset="0"/>
              </a:rPr>
              <a:t>All source code is open source for developers throughout the world. </a:t>
            </a:r>
            <a:r>
              <a:rPr lang="en-US" sz="1100">
                <a:solidFill>
                  <a:srgbClr val="337AB7"/>
                </a:solidFill>
                <a:latin typeface="Calibri" panose="020F0502020204030204" pitchFamily="34" charset="0"/>
                <a:cs typeface="Calibri" panose="020F0502020204030204" pitchFamily="34" charset="0"/>
                <a:hlinkClick r:id="rId4"/>
              </a:rPr>
              <a:t>Fork the repository</a:t>
            </a:r>
            <a:r>
              <a:rPr lang="en-US" sz="1100">
                <a:solidFill>
                  <a:srgbClr val="333333"/>
                </a:solidFill>
                <a:latin typeface="Calibri" panose="020F0502020204030204" pitchFamily="34" charset="0"/>
                <a:cs typeface="Calibri" panose="020F0502020204030204" pitchFamily="34" charset="0"/>
              </a:rPr>
              <a:t> on GitHub!</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73B1AB9-2A55-454B-A6C2-EB7678CD542D}"/>
              </a:ext>
            </a:extLst>
          </p:cNvPr>
          <p:cNvSpPr txBox="1"/>
          <p:nvPr/>
        </p:nvSpPr>
        <p:spPr>
          <a:xfrm>
            <a:off x="889907" y="2792186"/>
            <a:ext cx="7364186" cy="1615827"/>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Software Architecture</a:t>
            </a:r>
          </a:p>
          <a:p>
            <a:pPr algn="just"/>
            <a:r>
              <a:rPr lang="en-US" sz="1100">
                <a:latin typeface="Calibri" panose="020F0502020204030204" pitchFamily="34" charset="0"/>
                <a:cs typeface="Calibri" panose="020F0502020204030204" pitchFamily="34" charset="0"/>
              </a:rPr>
              <a:t>The software is composed of a HTML front-end page and several JavaScript files. These JS files control every aspect of the operation and are portable to any machine running a web server. There are external calls to NASA’s (and others’) servers to get the images, maps and layers that go into the display. These cannot be altered without breaking the program.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Integration with GSKY</a:t>
            </a:r>
          </a:p>
          <a:p>
            <a:pPr algn="just"/>
            <a:r>
              <a:rPr lang="en-US" sz="1100">
                <a:latin typeface="Calibri" panose="020F0502020204030204" pitchFamily="34" charset="0"/>
                <a:cs typeface="Calibri" panose="020F0502020204030204" pitchFamily="34" charset="0"/>
              </a:rPr>
              <a:t>Any WMS service can be implemented by providing its URL (e.g. GSKY: </a:t>
            </a:r>
            <a:r>
              <a:rPr lang="en-US" sz="1100">
                <a:latin typeface="Calibri" panose="020F0502020204030204" pitchFamily="34" charset="0"/>
                <a:cs typeface="Calibri" panose="020F0502020204030204" pitchFamily="34" charset="0"/>
                <a:hlinkClick r:id="rId5"/>
              </a:rPr>
              <a:t>https://gsky.nci.org.au/ows/geoglam</a:t>
            </a:r>
            <a:r>
              <a:rPr lang="en-US" sz="1100">
                <a:latin typeface="Calibri" panose="020F0502020204030204" pitchFamily="34" charset="0"/>
                <a:cs typeface="Calibri" panose="020F0502020204030204" pitchFamily="34" charset="0"/>
              </a:rPr>
              <a:t>) and configuring the layers. These layers are hard coded within the main JS file and hence the users do not have to type in the URL as in the case of other GSKY clients. The page will display the layers as a list to choose from.</a:t>
            </a: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4572000"/>
            <a:ext cx="7364186"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Typically, the published URL will be similar to the one below.</a:t>
            </a:r>
          </a:p>
          <a:p>
            <a:pPr algn="just"/>
            <a:endParaRPr lang="en-US" sz="1100">
              <a:latin typeface="Calibri" panose="020F0502020204030204" pitchFamily="34" charset="0"/>
              <a:cs typeface="Calibri" panose="020F0502020204030204" pitchFamily="34" charset="0"/>
            </a:endParaRPr>
          </a:p>
          <a:p>
            <a:pPr algn="just"/>
            <a:r>
              <a:rPr lang="en-AU" sz="1100">
                <a:hlinkClick r:id="rId6"/>
              </a:rPr>
              <a:t>http://130.56.242.19/NASA/WorldWind/geoglam.html</a:t>
            </a:r>
            <a:endParaRPr lang="en-AU" sz="110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044CD9F-CF45-4837-97D8-8F4593EBF612}"/>
              </a:ext>
            </a:extLst>
          </p:cNvPr>
          <p:cNvSpPr txBox="1"/>
          <p:nvPr/>
        </p:nvSpPr>
        <p:spPr>
          <a:xfrm>
            <a:off x="889907" y="930729"/>
            <a:ext cx="7364186"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Slides 2-5 are for developers. Slide 6-7 are user guide.</a:t>
            </a:r>
            <a:endParaRPr lang="en-AU" sz="1100" b="1">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30826"/>
    </mc:Choice>
    <mc:Fallback xmlns="">
      <p:transition spd="slow" advTm="30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A918928F-930C-45C6-ADE5-FF57B0417BAF}"/>
              </a:ext>
            </a:extLst>
          </p:cNvPr>
          <p:cNvSpPr txBox="1"/>
          <p:nvPr/>
        </p:nvSpPr>
        <p:spPr>
          <a:xfrm>
            <a:off x="816429" y="1306286"/>
            <a:ext cx="4408714"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Repository: </a:t>
            </a:r>
            <a:r>
              <a:rPr lang="en-US" sz="1100">
                <a:latin typeface="Calibri" panose="020F0502020204030204" pitchFamily="34" charset="0"/>
                <a:cs typeface="Calibri" panose="020F0502020204030204" pitchFamily="34" charset="0"/>
                <a:hlinkClick r:id="rId3"/>
              </a:rPr>
              <a:t>https://github.com/asivapra/WebWorldWind</a:t>
            </a:r>
            <a:r>
              <a:rPr lang="en-US" sz="1100">
                <a:latin typeface="Calibri" panose="020F0502020204030204" pitchFamily="34" charset="0"/>
                <a:cs typeface="Calibri" panose="020F0502020204030204" pitchFamily="34" charset="0"/>
              </a:rPr>
              <a:t> </a:t>
            </a:r>
            <a:endParaRPr lang="en-AU" sz="110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CC0C2BCE-E19C-45A9-8D40-3703DF71C0DF}"/>
              </a:ext>
            </a:extLst>
          </p:cNvPr>
          <p:cNvSpPr txBox="1"/>
          <p:nvPr/>
        </p:nvSpPr>
        <p:spPr>
          <a:xfrm>
            <a:off x="816429" y="1706336"/>
            <a:ext cx="4408714"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Requirements: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 webserver listening on port 80 or 443</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Any other port is fine too, as long as it is specified in the URL.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hlinkClick r:id="rId4"/>
              </a:rPr>
              <a:t>HTML5 canvas</a:t>
            </a:r>
            <a:r>
              <a:rPr lang="en-US" sz="1100">
                <a:latin typeface="Calibri" panose="020F0502020204030204" pitchFamily="34" charset="0"/>
                <a:cs typeface="Calibri" panose="020F0502020204030204" pitchFamily="34" charset="0"/>
              </a:rPr>
              <a:t> capability for the browser.</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Javascript enabled on browser.</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66991CA-2C9E-424F-872D-EFEDD3E4C5C4}"/>
              </a:ext>
            </a:extLst>
          </p:cNvPr>
          <p:cNvSpPr txBox="1"/>
          <p:nvPr/>
        </p:nvSpPr>
        <p:spPr>
          <a:xfrm>
            <a:off x="816429"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Main Pages: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geoglam.html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geoglam.js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dea.html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dea.js</a:t>
            </a:r>
          </a:p>
        </p:txBody>
      </p:sp>
      <p:sp>
        <p:nvSpPr>
          <p:cNvPr id="6" name="TextBox 5">
            <a:extLst>
              <a:ext uri="{FF2B5EF4-FFF2-40B4-BE49-F238E27FC236}">
                <a16:creationId xmlns:a16="http://schemas.microsoft.com/office/drawing/2014/main" id="{C5F9DA39-196B-4A88-B4DC-FA72038BB6D2}"/>
              </a:ext>
            </a:extLst>
          </p:cNvPr>
          <p:cNvSpPr txBox="1"/>
          <p:nvPr/>
        </p:nvSpPr>
        <p:spPr>
          <a:xfrm>
            <a:off x="2298247"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Main Directories: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/src</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/examples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/images</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07F664EC-73E9-4F50-94CB-1BFBBF26466F}"/>
              </a:ext>
            </a:extLst>
          </p:cNvPr>
          <p:cNvSpPr txBox="1"/>
          <p:nvPr/>
        </p:nvSpPr>
        <p:spPr>
          <a:xfrm>
            <a:off x="3780065"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Required Configs: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Base map</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Base layers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Controls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GSKY layers</a:t>
            </a:r>
          </a:p>
        </p:txBody>
      </p:sp>
      <p:sp>
        <p:nvSpPr>
          <p:cNvPr id="8" name="TextBox 7">
            <a:extLst>
              <a:ext uri="{FF2B5EF4-FFF2-40B4-BE49-F238E27FC236}">
                <a16:creationId xmlns:a16="http://schemas.microsoft.com/office/drawing/2014/main" id="{4390467B-9B8A-48D4-8AB9-907ECF04EA5F}"/>
              </a:ext>
            </a:extLst>
          </p:cNvPr>
          <p:cNvSpPr txBox="1"/>
          <p:nvPr/>
        </p:nvSpPr>
        <p:spPr>
          <a:xfrm>
            <a:off x="2298247" y="3763034"/>
            <a:ext cx="2926896" cy="600164"/>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/src</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WorldWindow.js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util/BingImageryUrlBuilder.js</a:t>
            </a:r>
          </a:p>
        </p:txBody>
      </p:sp>
      <p:sp>
        <p:nvSpPr>
          <p:cNvPr id="9" name="TextBox 8">
            <a:extLst>
              <a:ext uri="{FF2B5EF4-FFF2-40B4-BE49-F238E27FC236}">
                <a16:creationId xmlns:a16="http://schemas.microsoft.com/office/drawing/2014/main" id="{F8422A7B-4394-4FB5-AF8F-D1B3E6EFAD54}"/>
              </a:ext>
            </a:extLst>
          </p:cNvPr>
          <p:cNvSpPr txBox="1"/>
          <p:nvPr/>
        </p:nvSpPr>
        <p:spPr>
          <a:xfrm>
            <a:off x="2298247" y="4399852"/>
            <a:ext cx="1445078" cy="600164"/>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/examples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WorldWindShim.js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LayerManager.js</a:t>
            </a:r>
          </a:p>
        </p:txBody>
      </p:sp>
      <p:sp>
        <p:nvSpPr>
          <p:cNvPr id="4" name="TextBox 3">
            <a:extLst>
              <a:ext uri="{FF2B5EF4-FFF2-40B4-BE49-F238E27FC236}">
                <a16:creationId xmlns:a16="http://schemas.microsoft.com/office/drawing/2014/main" id="{06F0905E-51C2-43ED-B36D-658BA05FB23F}"/>
              </a:ext>
            </a:extLst>
          </p:cNvPr>
          <p:cNvSpPr txBox="1"/>
          <p:nvPr/>
        </p:nvSpPr>
        <p:spPr>
          <a:xfrm>
            <a:off x="7854043" y="5723166"/>
            <a:ext cx="4263100" cy="507831"/>
          </a:xfrm>
          <a:prstGeom prst="rect">
            <a:avLst/>
          </a:prstGeom>
          <a:noFill/>
          <a:ln w="3175">
            <a:solidFill>
              <a:schemeClr val="tx1"/>
            </a:solidFill>
          </a:ln>
        </p:spPr>
        <p:txBody>
          <a:bodyPr wrap="square" rtlCol="0">
            <a:spAutoFit/>
          </a:bodyPr>
          <a:lstStyle/>
          <a:p>
            <a:pPr algn="just"/>
            <a:r>
              <a:rPr lang="en-US" sz="900" b="1">
                <a:latin typeface="Calibri" panose="020F0502020204030204" pitchFamily="34" charset="0"/>
                <a:cs typeface="Calibri" panose="020F0502020204030204" pitchFamily="34" charset="0"/>
              </a:rPr>
              <a:t>DISCLAIMER</a:t>
            </a:r>
          </a:p>
          <a:p>
            <a:pPr algn="just"/>
            <a:r>
              <a:rPr lang="en-US" sz="900">
                <a:latin typeface="Calibri" panose="020F0502020204030204" pitchFamily="34" charset="0"/>
                <a:cs typeface="Calibri" panose="020F0502020204030204" pitchFamily="34" charset="0"/>
              </a:rPr>
              <a:t>The list of files and configs shown here are not exhaustive. There are many other files involved, but they are not required to be modified.</a:t>
            </a:r>
            <a:endParaRPr lang="en-AU" sz="900">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D468B75F-30E3-4804-8FBE-BA7AE1743B5A}"/>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Steps to Build</a:t>
            </a:r>
            <a:endParaRPr lang="en-AU" b="1"/>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8993"/>
    </mc:Choice>
    <mc:Fallback xmlns="">
      <p:transition spd="slow" advTm="389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4"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Steps to Build the Web App</a:t>
            </a:r>
          </a:p>
        </p:txBody>
      </p:sp>
      <p:sp>
        <p:nvSpPr>
          <p:cNvPr id="2" name="TextBox 1">
            <a:extLst>
              <a:ext uri="{FF2B5EF4-FFF2-40B4-BE49-F238E27FC236}">
                <a16:creationId xmlns:a16="http://schemas.microsoft.com/office/drawing/2014/main" id="{C97623A1-3549-4688-BB99-7EB63D9E5780}"/>
              </a:ext>
            </a:extLst>
          </p:cNvPr>
          <p:cNvSpPr txBox="1"/>
          <p:nvPr/>
        </p:nvSpPr>
        <p:spPr>
          <a:xfrm>
            <a:off x="367393" y="1240971"/>
            <a:ext cx="6017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STEPS</a:t>
            </a:r>
          </a:p>
          <a:p>
            <a:pPr marL="228600" indent="-228600" algn="just">
              <a:buAutoNum type="arabicPeriod"/>
            </a:pPr>
            <a:r>
              <a:rPr lang="en-US" sz="1100">
                <a:latin typeface="Calibri" panose="020F0502020204030204" pitchFamily="34" charset="0"/>
                <a:cs typeface="Calibri" panose="020F0502020204030204" pitchFamily="34" charset="0"/>
              </a:rPr>
              <a:t>Customise the front page. </a:t>
            </a:r>
          </a:p>
          <a:p>
            <a:pPr marL="228600" indent="-228600" algn="just">
              <a:buAutoNum type="arabicPeriod"/>
            </a:pPr>
            <a:r>
              <a:rPr lang="en-US" sz="1100">
                <a:latin typeface="Calibri" panose="020F0502020204030204" pitchFamily="34" charset="0"/>
                <a:cs typeface="Calibri" panose="020F0502020204030204" pitchFamily="34" charset="0"/>
              </a:rPr>
              <a:t>Edit the main JS file.</a:t>
            </a:r>
          </a:p>
          <a:p>
            <a:pPr marL="228600" indent="-228600" algn="just">
              <a:buAutoNum type="arabicPeriod"/>
            </a:pPr>
            <a:r>
              <a:rPr lang="en-US" sz="1100">
                <a:latin typeface="Calibri" panose="020F0502020204030204" pitchFamily="34" charset="0"/>
                <a:cs typeface="Calibri" panose="020F0502020204030204" pitchFamily="34" charset="0"/>
              </a:rPr>
              <a:t>Upload both to the $htmlRootdir/NASA/WorldWind dir.</a:t>
            </a:r>
          </a:p>
          <a:p>
            <a:pPr marL="228600" indent="-228600" algn="just">
              <a:buAutoNum type="arabicPeriod"/>
            </a:pPr>
            <a:r>
              <a:rPr lang="en-US" sz="1100">
                <a:latin typeface="Calibri" panose="020F0502020204030204" pitchFamily="34" charset="0"/>
                <a:cs typeface="Calibri" panose="020F0502020204030204" pitchFamily="34" charset="0"/>
              </a:rPr>
              <a:t>Use the URL as e.g. </a:t>
            </a:r>
            <a:r>
              <a:rPr lang="en-AU" sz="1100">
                <a:hlinkClick r:id="rId3"/>
              </a:rPr>
              <a:t>http://130.56.242.19/NASA/WorldWind/geoglam.html</a:t>
            </a:r>
            <a:r>
              <a:rPr lang="en-AU" sz="1100"/>
              <a:t> </a:t>
            </a:r>
            <a:endParaRPr lang="en-AU" sz="110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A7C8C5C0-DD80-4F6F-80D2-D2A0CE7E320D}"/>
              </a:ext>
            </a:extLst>
          </p:cNvPr>
          <p:cNvSpPr txBox="1"/>
          <p:nvPr/>
        </p:nvSpPr>
        <p:spPr>
          <a:xfrm>
            <a:off x="6457949" y="5373337"/>
            <a:ext cx="4865915" cy="784830"/>
          </a:xfrm>
          <a:prstGeom prst="rect">
            <a:avLst/>
          </a:prstGeom>
          <a:noFill/>
          <a:ln w="3175">
            <a:solidFill>
              <a:schemeClr val="tx1"/>
            </a:solidFill>
          </a:ln>
        </p:spPr>
        <p:txBody>
          <a:bodyPr wrap="square" rtlCol="0">
            <a:spAutoFit/>
          </a:bodyPr>
          <a:lstStyle/>
          <a:p>
            <a:pPr algn="just"/>
            <a:r>
              <a:rPr lang="en-US" sz="900" b="1">
                <a:latin typeface="Calibri" panose="020F0502020204030204" pitchFamily="34" charset="0"/>
                <a:cs typeface="Calibri" panose="020F0502020204030204" pitchFamily="34" charset="0"/>
              </a:rPr>
              <a:t>DISCLAIMER</a:t>
            </a:r>
          </a:p>
          <a:p>
            <a:pPr algn="just"/>
            <a:r>
              <a:rPr lang="en-US" sz="900">
                <a:latin typeface="Calibri" panose="020F0502020204030204" pitchFamily="34" charset="0"/>
                <a:cs typeface="Calibri" panose="020F0502020204030204" pitchFamily="34" charset="0"/>
              </a:rPr>
              <a:t>To be quick, without having to explore all dependencies and subdirs called by the Javascripts, the build was created in the /examples directory of the priginal Git repo. In the production environment it is recommended to move the files from the examples directory which contains several other scripts that are not required.</a:t>
            </a:r>
            <a:endParaRPr lang="en-AU" sz="9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893ACE1-CB9F-4433-973E-285F1D524179}"/>
              </a:ext>
            </a:extLst>
          </p:cNvPr>
          <p:cNvSpPr txBox="1"/>
          <p:nvPr/>
        </p:nvSpPr>
        <p:spPr>
          <a:xfrm>
            <a:off x="367393" y="2235948"/>
            <a:ext cx="6017078" cy="1477328"/>
          </a:xfrm>
          <a:prstGeom prst="rect">
            <a:avLst/>
          </a:prstGeom>
          <a:noFill/>
          <a:ln w="3175">
            <a:solidFill>
              <a:schemeClr val="tx1"/>
            </a:solidFill>
          </a:ln>
        </p:spPr>
        <p:txBody>
          <a:bodyPr wrap="square" rtlCol="0">
            <a:spAutoFit/>
          </a:bodyPr>
          <a:lstStyle/>
          <a:p>
            <a:pPr marL="228600" indent="-228600" algn="just">
              <a:buAutoNum type="arabicPeriod"/>
            </a:pPr>
            <a:r>
              <a:rPr lang="en-US" sz="1000" b="1">
                <a:latin typeface="Calibri" panose="020F0502020204030204" pitchFamily="34" charset="0"/>
                <a:cs typeface="Calibri" panose="020F0502020204030204" pitchFamily="34" charset="0"/>
              </a:rPr>
              <a:t>Customise the front page</a:t>
            </a:r>
          </a:p>
          <a:p>
            <a:pPr algn="just"/>
            <a:endParaRPr lang="en-US" sz="1000" b="1">
              <a:latin typeface="Calibri" panose="020F0502020204030204" pitchFamily="34" charset="0"/>
              <a:cs typeface="Calibri" panose="020F0502020204030204" pitchFamily="34" charset="0"/>
            </a:endParaRPr>
          </a:p>
          <a:p>
            <a:pPr algn="just"/>
            <a:r>
              <a:rPr lang="en-US" sz="1000">
                <a:latin typeface="Calibri" panose="020F0502020204030204" pitchFamily="34" charset="0"/>
                <a:cs typeface="Calibri" panose="020F0502020204030204" pitchFamily="34" charset="0"/>
              </a:rPr>
              <a:t>There is nothing much to do here except specifying the Javascript file. </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word in red below tells which Javascript file is to be used (</a:t>
            </a:r>
            <a:r>
              <a:rPr lang="en-AU" sz="1000"/>
              <a:t>geoglam</a:t>
            </a:r>
            <a:r>
              <a:rPr lang="en-US" sz="1000">
                <a:latin typeface="Calibri" panose="020F0502020204030204" pitchFamily="34" charset="0"/>
                <a:cs typeface="Calibri" panose="020F0502020204030204" pitchFamily="34" charset="0"/>
              </a:rPr>
              <a:t>.js)</a:t>
            </a:r>
          </a:p>
          <a:p>
            <a:pPr algn="just"/>
            <a:r>
              <a:rPr lang="en-AU" sz="1000" i="1">
                <a:latin typeface="Calibri" panose="020F0502020204030204" pitchFamily="34" charset="0"/>
                <a:cs typeface="Calibri" panose="020F0502020204030204" pitchFamily="34" charset="0"/>
              </a:rPr>
              <a:t>	&lt;script data-main=“</a:t>
            </a:r>
            <a:r>
              <a:rPr lang="en-AU" sz="1000" i="1">
                <a:solidFill>
                  <a:srgbClr val="FF0000"/>
                </a:solidFill>
                <a:latin typeface="Calibri" panose="020F0502020204030204" pitchFamily="34" charset="0"/>
                <a:cs typeface="Calibri" panose="020F0502020204030204" pitchFamily="34" charset="0"/>
              </a:rPr>
              <a:t>geoglam</a:t>
            </a:r>
            <a:r>
              <a:rPr lang="en-AU" sz="1000" i="1">
                <a:latin typeface="Calibri" panose="020F0502020204030204" pitchFamily="34" charset="0"/>
                <a:cs typeface="Calibri" panose="020F0502020204030204" pitchFamily="34" charset="0"/>
              </a:rPr>
              <a:t>" …&gt;&lt;/script&gt;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pecify a destination place here, if you wish. It can be omitted. </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Using “Alice Springs” to center the map on Australia when double clicked.</a:t>
            </a:r>
            <a:endParaRPr lang="en-AU" sz="1000">
              <a:latin typeface="Calibri" panose="020F0502020204030204" pitchFamily="34" charset="0"/>
              <a:cs typeface="Calibri" panose="020F0502020204030204" pitchFamily="34" charset="0"/>
            </a:endParaRPr>
          </a:p>
          <a:p>
            <a:pPr algn="just"/>
            <a:r>
              <a:rPr lang="en-US" sz="1000">
                <a:latin typeface="Calibri" panose="020F0502020204030204" pitchFamily="34" charset="0"/>
                <a:cs typeface="Calibri" panose="020F0502020204030204" pitchFamily="34" charset="0"/>
              </a:rPr>
              <a:t> 	&lt;input … placeholder="GoTo" id="searchText" value=“</a:t>
            </a:r>
            <a:r>
              <a:rPr lang="en-US" sz="1000">
                <a:solidFill>
                  <a:srgbClr val="FF0000"/>
                </a:solidFill>
                <a:latin typeface="Calibri" panose="020F0502020204030204" pitchFamily="34" charset="0"/>
                <a:cs typeface="Calibri" panose="020F0502020204030204" pitchFamily="34" charset="0"/>
              </a:rPr>
              <a:t>Alice Springs</a:t>
            </a:r>
            <a:r>
              <a:rPr lang="en-US" sz="1000">
                <a:latin typeface="Calibri" panose="020F0502020204030204" pitchFamily="34" charset="0"/>
                <a:cs typeface="Calibri" panose="020F0502020204030204" pitchFamily="34" charset="0"/>
              </a:rPr>
              <a:t>"/&gt;</a:t>
            </a:r>
            <a:endParaRPr lang="en-AU" sz="10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C8DBC2E-14E8-49C9-A511-A5AD85F5FCE1}"/>
              </a:ext>
            </a:extLst>
          </p:cNvPr>
          <p:cNvSpPr txBox="1"/>
          <p:nvPr/>
        </p:nvSpPr>
        <p:spPr>
          <a:xfrm>
            <a:off x="367392" y="3757510"/>
            <a:ext cx="6017079" cy="2400657"/>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 Edit the main JS file </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Add the code below to centre the map on Australia:</a:t>
            </a:r>
          </a:p>
          <a:p>
            <a:pPr algn="just"/>
            <a:r>
              <a:rPr lang="en-US" sz="1000" i="1">
                <a:latin typeface="Calibri" panose="020F0502020204030204" pitchFamily="34" charset="0"/>
                <a:cs typeface="Calibri" panose="020F0502020204030204" pitchFamily="34" charset="0"/>
              </a:rPr>
              <a:t>	wwd.navigator.lookAtLocation.latitude = -26; </a:t>
            </a:r>
          </a:p>
          <a:p>
            <a:pPr algn="just"/>
            <a:r>
              <a:rPr lang="en-US" sz="1000" i="1">
                <a:latin typeface="Calibri" panose="020F0502020204030204" pitchFamily="34" charset="0"/>
                <a:cs typeface="Calibri" panose="020F0502020204030204" pitchFamily="34" charset="0"/>
              </a:rPr>
              <a:t>	wwd.navigator.lookAtLocation.longitude = 134;</a:t>
            </a:r>
          </a:p>
          <a:p>
            <a:pPr algn="just"/>
            <a:r>
              <a:rPr lang="en-US" sz="1000" i="1">
                <a:latin typeface="Calibri" panose="020F0502020204030204" pitchFamily="34" charset="0"/>
                <a:cs typeface="Calibri" panose="020F0502020204030204" pitchFamily="34" charset="0"/>
              </a:rPr>
              <a:t>	wwd.navigator.range = 8e6; // Camera is 8km above the Earth</a:t>
            </a:r>
          </a:p>
          <a:p>
            <a:pPr algn="just"/>
            <a:r>
              <a:rPr lang="en-US" sz="1000" i="1">
                <a:latin typeface="Calibri" panose="020F0502020204030204" pitchFamily="34" charset="0"/>
                <a:cs typeface="Calibri" panose="020F0502020204030204" pitchFamily="34" charset="0"/>
              </a:rPr>
              <a:t>	wwd.redraw();</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Add the URL of the GSKY server and the layers required.</a:t>
            </a:r>
          </a:p>
          <a:p>
            <a:pPr algn="just"/>
            <a:r>
              <a:rPr lang="en-US" sz="1000" i="1">
                <a:latin typeface="Calibri" panose="020F0502020204030204" pitchFamily="34" charset="0"/>
                <a:cs typeface="Calibri" panose="020F0502020204030204" pitchFamily="34" charset="0"/>
              </a:rPr>
              <a:t>	var serviceAddress1 = "</a:t>
            </a:r>
            <a:r>
              <a:rPr lang="en-US" sz="800" i="1">
                <a:latin typeface="Calibri" panose="020F0502020204030204" pitchFamily="34" charset="0"/>
                <a:cs typeface="Calibri" panose="020F0502020204030204" pitchFamily="34" charset="0"/>
              </a:rPr>
              <a:t>https://gsky.nci.org.au/ows/geoglam?SERVICE=WMS&amp;REQUEST=GetCapabilities&amp;VERSION=1.3.0</a:t>
            </a:r>
            <a:r>
              <a:rPr lang="en-US" sz="1000" i="1">
                <a:latin typeface="Calibri" panose="020F0502020204030204" pitchFamily="34" charset="0"/>
                <a:cs typeface="Calibri" panose="020F0502020204030204" pitchFamily="34" charset="0"/>
              </a:rPr>
              <a:t>";</a:t>
            </a:r>
          </a:p>
          <a:p>
            <a:pPr algn="just"/>
            <a:r>
              <a:rPr lang="en-US" sz="1000" i="1">
                <a:latin typeface="Calibri" panose="020F0502020204030204" pitchFamily="34" charset="0"/>
                <a:cs typeface="Calibri" panose="020F0502020204030204" pitchFamily="34" charset="0"/>
              </a:rPr>
              <a:t>	var layerName1 = " modis_tot_cov_8day"; // This must match exactly as in Capabilities</a:t>
            </a:r>
          </a:p>
          <a:p>
            <a:pPr algn="just"/>
            <a:r>
              <a:rPr lang="en-US" sz="1000" i="1">
                <a:latin typeface="Calibri" panose="020F0502020204030204" pitchFamily="34" charset="0"/>
                <a:cs typeface="Calibri" panose="020F0502020204030204" pitchFamily="34" charset="0"/>
              </a:rPr>
              <a:t>	var layerName2 = " modis_tot_cov_monthly";</a:t>
            </a:r>
          </a:p>
          <a:p>
            <a:pPr algn="just"/>
            <a:r>
              <a:rPr lang="en-US" sz="1000" i="1">
                <a:latin typeface="Calibri" panose="020F0502020204030204" pitchFamily="34" charset="0"/>
                <a:cs typeface="Calibri" panose="020F0502020204030204" pitchFamily="34" charset="0"/>
              </a:rPr>
              <a:t>	etc.</a:t>
            </a:r>
          </a:p>
          <a:p>
            <a:pPr algn="just"/>
            <a:r>
              <a:rPr lang="en-US" sz="1000" i="1">
                <a:latin typeface="Calibri" panose="020F0502020204030204" pitchFamily="34" charset="0"/>
                <a:cs typeface="Calibri" panose="020F0502020204030204" pitchFamily="34" charset="0"/>
              </a:rPr>
              <a:t>	var layerTitle1 = 	" Total Vegetation Cover 8-day";</a:t>
            </a:r>
          </a:p>
          <a:p>
            <a:pPr algn="just"/>
            <a:r>
              <a:rPr lang="en-US" sz="1000" i="1">
                <a:latin typeface="Calibri" panose="020F0502020204030204" pitchFamily="34" charset="0"/>
                <a:cs typeface="Calibri" panose="020F0502020204030204" pitchFamily="34" charset="0"/>
              </a:rPr>
              <a:t>	var layerTitle2 = 	" Total Vegetation Cover Monthly";</a:t>
            </a:r>
          </a:p>
          <a:p>
            <a:pPr algn="just"/>
            <a:r>
              <a:rPr lang="en-US" sz="1000" i="1">
                <a:latin typeface="Calibri" panose="020F0502020204030204" pitchFamily="34" charset="0"/>
                <a:cs typeface="Calibri" panose="020F0502020204030204" pitchFamily="34" charset="0"/>
              </a:rPr>
              <a:t>	etc.</a:t>
            </a:r>
            <a:endParaRPr lang="en-AU" sz="1000" i="1">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28C7CE7-CE38-415F-B055-55587C0FEFE4}"/>
              </a:ext>
            </a:extLst>
          </p:cNvPr>
          <p:cNvSpPr txBox="1"/>
          <p:nvPr/>
        </p:nvSpPr>
        <p:spPr>
          <a:xfrm>
            <a:off x="6457949" y="1240971"/>
            <a:ext cx="4865915" cy="195438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2a. Edit the main JS file (contd…)</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Duplicate the following code block for each layer. Increment the layername each time.</a:t>
            </a:r>
          </a:p>
          <a:p>
            <a:pPr lvl="1" algn="just"/>
            <a:r>
              <a:rPr lang="en-AU" sz="900" i="1">
                <a:latin typeface="Calibri" panose="020F0502020204030204" pitchFamily="34" charset="0"/>
                <a:cs typeface="Calibri" panose="020F0502020204030204" pitchFamily="34" charset="0"/>
              </a:rPr>
              <a:t>var </a:t>
            </a:r>
            <a:r>
              <a:rPr lang="en-AU" sz="900" i="1">
                <a:solidFill>
                  <a:srgbClr val="FF0000"/>
                </a:solidFill>
                <a:latin typeface="Calibri" panose="020F0502020204030204" pitchFamily="34" charset="0"/>
                <a:cs typeface="Calibri" panose="020F0502020204030204" pitchFamily="34" charset="0"/>
              </a:rPr>
              <a:t>createLayer1</a:t>
            </a:r>
            <a:r>
              <a:rPr lang="en-AU" sz="900" i="1">
                <a:latin typeface="Calibri" panose="020F0502020204030204" pitchFamily="34" charset="0"/>
                <a:cs typeface="Calibri" panose="020F0502020204030204" pitchFamily="34" charset="0"/>
              </a:rPr>
              <a:t> = function (xmlDom) {</a:t>
            </a:r>
          </a:p>
          <a:p>
            <a:pPr lvl="1" algn="just"/>
            <a:r>
              <a:rPr lang="en-AU" sz="900" i="1">
                <a:latin typeface="Calibri" panose="020F0502020204030204" pitchFamily="34" charset="0"/>
                <a:cs typeface="Calibri" panose="020F0502020204030204" pitchFamily="34" charset="0"/>
              </a:rPr>
              <a:t>var wms = new WorldWind.WmsCapabilities(xmlDom);</a:t>
            </a:r>
          </a:p>
          <a:p>
            <a:pPr lvl="1" algn="just"/>
            <a:r>
              <a:rPr lang="en-AU" sz="900" i="1">
                <a:latin typeface="Calibri" panose="020F0502020204030204" pitchFamily="34" charset="0"/>
                <a:cs typeface="Calibri" panose="020F0502020204030204" pitchFamily="34" charset="0"/>
              </a:rPr>
              <a:t>var wmsLayerCapabilities = wms.getNamedLayer(</a:t>
            </a:r>
            <a:r>
              <a:rPr lang="en-AU" sz="900" i="1">
                <a:solidFill>
                  <a:srgbClr val="FF0000"/>
                </a:solidFill>
                <a:latin typeface="Calibri" panose="020F0502020204030204" pitchFamily="34" charset="0"/>
                <a:cs typeface="Calibri" panose="020F0502020204030204" pitchFamily="34" charset="0"/>
              </a:rPr>
              <a:t>layerName1</a:t>
            </a:r>
            <a:r>
              <a:rPr lang="en-AU" sz="900" i="1">
                <a:latin typeface="Calibri" panose="020F0502020204030204" pitchFamily="34" charset="0"/>
                <a:cs typeface="Calibri" panose="020F0502020204030204" pitchFamily="34" charset="0"/>
              </a:rPr>
              <a:t>);</a:t>
            </a:r>
          </a:p>
          <a:p>
            <a:pPr lvl="1" algn="just"/>
            <a:r>
              <a:rPr lang="en-AU" sz="900" i="1">
                <a:latin typeface="Calibri" panose="020F0502020204030204" pitchFamily="34" charset="0"/>
                <a:cs typeface="Calibri" panose="020F0502020204030204" pitchFamily="34" charset="0"/>
              </a:rPr>
              <a:t>var wmsConfig = WorldWind.WmsLayer.formLayerConfiguration(wmsLayerCapabilities);</a:t>
            </a:r>
          </a:p>
          <a:p>
            <a:pPr lvl="1" algn="just"/>
            <a:r>
              <a:rPr lang="en-AU" sz="900" i="1">
                <a:latin typeface="Calibri" panose="020F0502020204030204" pitchFamily="34" charset="0"/>
                <a:cs typeface="Calibri" panose="020F0502020204030204" pitchFamily="34" charset="0"/>
              </a:rPr>
              <a:t>wmsConfig.title = </a:t>
            </a:r>
            <a:r>
              <a:rPr lang="en-AU" sz="900" i="1">
                <a:solidFill>
                  <a:srgbClr val="FF0000"/>
                </a:solidFill>
                <a:latin typeface="Calibri" panose="020F0502020204030204" pitchFamily="34" charset="0"/>
                <a:cs typeface="Calibri" panose="020F0502020204030204" pitchFamily="34" charset="0"/>
              </a:rPr>
              <a:t>layerTitle1</a:t>
            </a:r>
            <a:r>
              <a:rPr lang="en-AU" sz="900" i="1">
                <a:latin typeface="Calibri" panose="020F0502020204030204" pitchFamily="34" charset="0"/>
                <a:cs typeface="Calibri" panose="020F0502020204030204" pitchFamily="34" charset="0"/>
              </a:rPr>
              <a:t>; 	// Title does not have to match in Capabilities</a:t>
            </a:r>
          </a:p>
          <a:p>
            <a:pPr lvl="1" algn="just"/>
            <a:r>
              <a:rPr lang="en-AU" sz="900" i="1">
                <a:latin typeface="Calibri" panose="020F0502020204030204" pitchFamily="34" charset="0"/>
                <a:cs typeface="Calibri" panose="020F0502020204030204" pitchFamily="34" charset="0"/>
              </a:rPr>
              <a:t>var wmsLayer = new WorldWind.WmsLayer(wmsConfig);</a:t>
            </a:r>
          </a:p>
          <a:p>
            <a:pPr lvl="1" algn="just"/>
            <a:r>
              <a:rPr lang="en-AU" sz="900" i="1">
                <a:latin typeface="Calibri" panose="020F0502020204030204" pitchFamily="34" charset="0"/>
                <a:cs typeface="Calibri" panose="020F0502020204030204" pitchFamily="34" charset="0"/>
              </a:rPr>
              <a:t>wmsLayer.enabled = true;</a:t>
            </a:r>
          </a:p>
          <a:p>
            <a:pPr lvl="1" algn="just"/>
            <a:r>
              <a:rPr lang="en-AU" sz="900" i="1">
                <a:latin typeface="Calibri" panose="020F0502020204030204" pitchFamily="34" charset="0"/>
                <a:cs typeface="Calibri" panose="020F0502020204030204" pitchFamily="34" charset="0"/>
              </a:rPr>
              <a:t>wwd.addLayer(wmsLayer);</a:t>
            </a:r>
          </a:p>
          <a:p>
            <a:pPr lvl="1" algn="just"/>
            <a:r>
              <a:rPr lang="en-AU" sz="900" i="1">
                <a:latin typeface="Calibri" panose="020F0502020204030204" pitchFamily="34" charset="0"/>
                <a:cs typeface="Calibri" panose="020F0502020204030204" pitchFamily="34" charset="0"/>
              </a:rPr>
              <a:t>layerManager.synchronizeLayerList();</a:t>
            </a:r>
          </a:p>
          <a:p>
            <a:pPr algn="just"/>
            <a:r>
              <a:rPr lang="en-AU" sz="1000">
                <a:latin typeface="Calibri" panose="020F0502020204030204" pitchFamily="34" charset="0"/>
                <a:cs typeface="Calibri" panose="020F0502020204030204" pitchFamily="34" charset="0"/>
              </a:rPr>
              <a:t>        };</a:t>
            </a:r>
          </a:p>
        </p:txBody>
      </p:sp>
      <p:sp>
        <p:nvSpPr>
          <p:cNvPr id="12" name="TextBox 11">
            <a:extLst>
              <a:ext uri="{FF2B5EF4-FFF2-40B4-BE49-F238E27FC236}">
                <a16:creationId xmlns:a16="http://schemas.microsoft.com/office/drawing/2014/main" id="{A8BC3533-27AD-4119-BA87-378497A2B2B0}"/>
              </a:ext>
            </a:extLst>
          </p:cNvPr>
          <p:cNvSpPr txBox="1"/>
          <p:nvPr/>
        </p:nvSpPr>
        <p:spPr>
          <a:xfrm>
            <a:off x="6457949" y="3409107"/>
            <a:ext cx="4865915" cy="861774"/>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2b. Edit the main JS file (contd…)</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Insert the following lines for each layer. </a:t>
            </a:r>
          </a:p>
          <a:p>
            <a:pPr algn="just"/>
            <a:r>
              <a:rPr lang="en-US" sz="900" i="1">
                <a:latin typeface="Calibri" panose="020F0502020204030204" pitchFamily="34" charset="0"/>
                <a:cs typeface="Calibri" panose="020F0502020204030204" pitchFamily="34" charset="0"/>
              </a:rPr>
              <a:t>	$.get(serviceAddress1).done(createLayer1).fail(logError);</a:t>
            </a:r>
          </a:p>
          <a:p>
            <a:pPr algn="just"/>
            <a:r>
              <a:rPr lang="en-US" sz="900" i="1">
                <a:latin typeface="Calibri" panose="020F0502020204030204" pitchFamily="34" charset="0"/>
                <a:cs typeface="Calibri" panose="020F0502020204030204" pitchFamily="34" charset="0"/>
              </a:rPr>
              <a:t>       	$.get(serviceAddress1).done(createLayer2).fail(logError);</a:t>
            </a:r>
          </a:p>
        </p:txBody>
      </p:sp>
      <p:sp>
        <p:nvSpPr>
          <p:cNvPr id="13" name="TextBox 12">
            <a:extLst>
              <a:ext uri="{FF2B5EF4-FFF2-40B4-BE49-F238E27FC236}">
                <a16:creationId xmlns:a16="http://schemas.microsoft.com/office/drawing/2014/main" id="{E20B7E6A-2522-4F0A-81CD-3B730B421443}"/>
              </a:ext>
            </a:extLst>
          </p:cNvPr>
          <p:cNvSpPr txBox="1"/>
          <p:nvPr/>
        </p:nvSpPr>
        <p:spPr>
          <a:xfrm>
            <a:off x="6457949" y="4458048"/>
            <a:ext cx="4865915" cy="24622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3. Upload the geoglam.html and geoglam.js to </a:t>
            </a:r>
            <a:r>
              <a:rPr lang="en-US" sz="1000">
                <a:latin typeface="Calibri" panose="020F0502020204030204" pitchFamily="34" charset="0"/>
                <a:cs typeface="Calibri" panose="020F0502020204030204" pitchFamily="34" charset="0"/>
              </a:rPr>
              <a:t>$htmlRootdir/NASA/WorldWind</a:t>
            </a:r>
          </a:p>
        </p:txBody>
      </p:sp>
      <p:sp>
        <p:nvSpPr>
          <p:cNvPr id="14" name="TextBox 13">
            <a:extLst>
              <a:ext uri="{FF2B5EF4-FFF2-40B4-BE49-F238E27FC236}">
                <a16:creationId xmlns:a16="http://schemas.microsoft.com/office/drawing/2014/main" id="{7551FF95-53CF-48C5-B8BA-ECB183D4A310}"/>
              </a:ext>
            </a:extLst>
          </p:cNvPr>
          <p:cNvSpPr txBox="1"/>
          <p:nvPr/>
        </p:nvSpPr>
        <p:spPr>
          <a:xfrm>
            <a:off x="6457949" y="4831054"/>
            <a:ext cx="4865915" cy="415498"/>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4. This URL will find the map page.</a:t>
            </a:r>
          </a:p>
          <a:p>
            <a:pPr algn="just"/>
            <a:r>
              <a:rPr lang="en-AU" sz="1000">
                <a:hlinkClick r:id="rId3"/>
              </a:rPr>
              <a:t>http://130.56.242.19/NASA/</a:t>
            </a:r>
            <a:r>
              <a:rPr lang="en-US" sz="1000" i="1">
                <a:latin typeface="Calibri" panose="020F0502020204030204" pitchFamily="34" charset="0"/>
                <a:cs typeface="Calibri" panose="020F0502020204030204" pitchFamily="34" charset="0"/>
                <a:hlinkClick r:id="rId3"/>
              </a:rPr>
              <a:t>WorldWind/geoglam.html</a:t>
            </a:r>
            <a:r>
              <a:rPr lang="en-US" sz="1000" i="1">
                <a:latin typeface="Calibri" panose="020F0502020204030204" pitchFamily="34" charset="0"/>
                <a:cs typeface="Calibri" panose="020F0502020204030204" pitchFamily="34" charset="0"/>
              </a:rPr>
              <a:t> </a:t>
            </a:r>
          </a:p>
        </p:txBody>
      </p:sp>
      <p:sp>
        <p:nvSpPr>
          <p:cNvPr id="15" name="Rectangle: Rounded Corners 14">
            <a:extLst>
              <a:ext uri="{FF2B5EF4-FFF2-40B4-BE49-F238E27FC236}">
                <a16:creationId xmlns:a16="http://schemas.microsoft.com/office/drawing/2014/main" id="{33CA0F74-FD11-4680-AD26-F2D6838F44BF}"/>
              </a:ext>
            </a:extLst>
          </p:cNvPr>
          <p:cNvSpPr/>
          <p:nvPr/>
        </p:nvSpPr>
        <p:spPr>
          <a:xfrm>
            <a:off x="115661" y="638198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Publish</a:t>
            </a:r>
            <a:endParaRPr lang="en-AU" b="1"/>
          </a:p>
        </p:txBody>
      </p:sp>
    </p:spTree>
    <p:custDataLst>
      <p:tags r:id="rId1"/>
    </p:custDataLst>
    <p:extLst>
      <p:ext uri="{BB962C8B-B14F-4D97-AF65-F5344CB8AC3E}">
        <p14:creationId xmlns:p14="http://schemas.microsoft.com/office/powerpoint/2010/main" val="3732841292"/>
      </p:ext>
    </p:extLst>
  </p:cSld>
  <p:clrMapOvr>
    <a:masterClrMapping/>
  </p:clrMapOvr>
  <mc:AlternateContent xmlns:mc="http://schemas.openxmlformats.org/markup-compatibility/2006" xmlns:p14="http://schemas.microsoft.com/office/powerpoint/2010/main">
    <mc:Choice Requires="p14">
      <p:transition spd="slow" p14:dur="2000" advTm="72082"/>
    </mc:Choice>
    <mc:Fallback xmlns="">
      <p:transition spd="slow" advTm="72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11" grpId="0" animBg="1"/>
      <p:bldP spid="12" grpId="0" animBg="1"/>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Publish the Web App</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144655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a webserver listening on port 80 or 443 it is a simple matter of cloning the following GitHub repo under your HTTP root directory. </a:t>
            </a:r>
          </a:p>
          <a:p>
            <a:pPr algn="just"/>
            <a:endParaRPr lang="en-US"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hlinkClick r:id="rId3"/>
              </a:rPr>
              <a:t>https://github.com/asivapra/NASA</a:t>
            </a:r>
            <a:r>
              <a:rPr lang="en-AU" sz="1100">
                <a:latin typeface="Calibri" panose="020F0502020204030204" pitchFamily="34" charset="0"/>
                <a:cs typeface="Calibri" panose="020F0502020204030204" pitchFamily="34" charset="0"/>
              </a:rPr>
              <a:t>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a:t>
            </a:r>
            <a:r>
              <a:rPr lang="en-AU" sz="1100">
                <a:latin typeface="Calibri" panose="020F0502020204030204" pitchFamily="34" charset="0"/>
                <a:cs typeface="Calibri" panose="020F0502020204030204" pitchFamily="34" charset="0"/>
              </a:rPr>
              <a:t>he Web App can be accessed by: http://www.yourserver.com/NASA/WorldWind/geoglam.html </a:t>
            </a:r>
          </a:p>
          <a:p>
            <a:pPr algn="just"/>
            <a:endParaRPr lang="en-AU"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See the previous slide to know how to create the GSKY Web App.</a:t>
            </a:r>
          </a:p>
          <a:p>
            <a:pPr algn="just"/>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123658"/>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no publicly facing webserver on your Linux machine, you can start a minimal webserver using Python as below.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For Python 2.x:</a:t>
            </a:r>
          </a:p>
          <a:p>
            <a:pPr algn="just"/>
            <a:r>
              <a:rPr lang="en-AU" sz="1100" i="1">
                <a:latin typeface="Calibri" panose="020F0502020204030204" pitchFamily="34" charset="0"/>
                <a:cs typeface="Calibri" panose="020F0502020204030204" pitchFamily="34" charset="0"/>
              </a:rPr>
              <a:t>	python -m SimpleHTTPServer&amp;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a:t>
            </a:r>
            <a:r>
              <a:rPr lang="en-AU" sz="1100" b="1">
                <a:latin typeface="Calibri" panose="020F0502020204030204" pitchFamily="34" charset="0"/>
                <a:cs typeface="Calibri" panose="020F0502020204030204" pitchFamily="34" charset="0"/>
              </a:rPr>
              <a:t>or Python 3.x:</a:t>
            </a:r>
          </a:p>
          <a:p>
            <a:pPr algn="just"/>
            <a:r>
              <a:rPr lang="en-US" sz="1100" i="1">
                <a:latin typeface="Calibri" panose="020F0502020204030204" pitchFamily="34" charset="0"/>
                <a:cs typeface="Calibri" panose="020F0502020204030204" pitchFamily="34" charset="0"/>
              </a:rPr>
              <a:t>	</a:t>
            </a:r>
            <a:r>
              <a:rPr lang="en-AU" sz="1100" i="1">
                <a:latin typeface="Calibri" panose="020F0502020204030204" pitchFamily="34" charset="0"/>
                <a:cs typeface="Calibri" panose="020F0502020204030204" pitchFamily="34" charset="0"/>
              </a:rPr>
              <a:t>python -m http.server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a:t>
            </a:r>
            <a:r>
              <a:rPr lang="en-AU" sz="1100">
                <a:latin typeface="Calibri" panose="020F0502020204030204" pitchFamily="34" charset="0"/>
                <a:cs typeface="Calibri" panose="020F0502020204030204" pitchFamily="34" charset="0"/>
              </a:rPr>
              <a:t>n both cases the webserver will listen on port 8000. Unless this port is open to the world you will have to create an SSH tunnel to access the page. See slide 9 in </a:t>
            </a:r>
            <a:r>
              <a:rPr lang="en-AU" sz="1000" u="sng">
                <a:latin typeface="Calibri" panose="020F0502020204030204" pitchFamily="34" charset="0"/>
                <a:cs typeface="Calibri" panose="020F0502020204030204" pitchFamily="34" charset="0"/>
                <a:hlinkClick r:id="rId4" tooltip="GSKY-Thredds_Integration.pptx"/>
              </a:rPr>
              <a:t>GSKY-Thredds_Integration.pptx</a:t>
            </a:r>
            <a:r>
              <a:rPr lang="en-AU" sz="1000" u="sng">
                <a:latin typeface="Calibri" panose="020F0502020204030204" pitchFamily="34" charset="0"/>
                <a:cs typeface="Calibri" panose="020F0502020204030204" pitchFamily="34" charset="0"/>
              </a:rPr>
              <a:t> </a:t>
            </a:r>
            <a:r>
              <a:rPr lang="en-AU" sz="1100">
                <a:latin typeface="Calibri" panose="020F0502020204030204" pitchFamily="34" charset="0"/>
                <a:cs typeface="Calibri" panose="020F0502020204030204" pitchFamily="34" charset="0"/>
              </a:rPr>
              <a:t>to learn about port forwarding. </a:t>
            </a:r>
          </a:p>
          <a:p>
            <a:pPr algn="just"/>
            <a:endParaRPr lang="en-AU"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rPr>
              <a:t>While the http server is running and the SSH tunnel is open, you can view the web at: http://localhost:8000/NASA/WorldWind/geoglam.html. </a:t>
            </a:r>
          </a:p>
        </p:txBody>
      </p:sp>
    </p:spTree>
    <p:custDataLst>
      <p:tags r:id="rId1"/>
    </p:custDataLst>
    <p:extLst>
      <p:ext uri="{BB962C8B-B14F-4D97-AF65-F5344CB8AC3E}">
        <p14:creationId xmlns:p14="http://schemas.microsoft.com/office/powerpoint/2010/main" val="2131242171"/>
      </p:ext>
    </p:extLst>
  </p:cSld>
  <p:clrMapOvr>
    <a:masterClrMapping/>
  </p:clrMapOvr>
  <mc:AlternateContent xmlns:mc="http://schemas.openxmlformats.org/markup-compatibility/2006" xmlns:p14="http://schemas.microsoft.com/office/powerpoint/2010/main">
    <mc:Choice Requires="p14">
      <p:transition spd="slow" p14:dur="2000" advTm="34309"/>
    </mc:Choice>
    <mc:Fallback xmlns="">
      <p:transition spd="slow" advTm="343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89197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6" name="Rectangle 5">
            <a:extLst>
              <a:ext uri="{FF2B5EF4-FFF2-40B4-BE49-F238E27FC236}">
                <a16:creationId xmlns:a16="http://schemas.microsoft.com/office/drawing/2014/main" id="{449D066A-4CE9-4B38-8946-041547D1A137}"/>
              </a:ext>
            </a:extLst>
          </p:cNvPr>
          <p:cNvSpPr/>
          <p:nvPr/>
        </p:nvSpPr>
        <p:spPr>
          <a:xfrm>
            <a:off x="4983704" y="941082"/>
            <a:ext cx="2763449"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The Web App</a:t>
            </a:r>
          </a:p>
        </p:txBody>
      </p:sp>
      <p:pic>
        <p:nvPicPr>
          <p:cNvPr id="4" name="Picture 3">
            <a:extLst>
              <a:ext uri="{FF2B5EF4-FFF2-40B4-BE49-F238E27FC236}">
                <a16:creationId xmlns:a16="http://schemas.microsoft.com/office/drawing/2014/main" id="{024043DF-80F4-4D4D-9E64-14416C0C6888}"/>
              </a:ext>
            </a:extLst>
          </p:cNvPr>
          <p:cNvPicPr>
            <a:picLocks noChangeAspect="1"/>
          </p:cNvPicPr>
          <p:nvPr/>
        </p:nvPicPr>
        <p:blipFill>
          <a:blip r:embed="rId4"/>
          <a:stretch>
            <a:fillRect/>
          </a:stretch>
        </p:blipFill>
        <p:spPr>
          <a:xfrm>
            <a:off x="3048803" y="1534879"/>
            <a:ext cx="5011842" cy="4302579"/>
          </a:xfrm>
          <a:prstGeom prst="rect">
            <a:avLst/>
          </a:prstGeom>
          <a:ln w="3175">
            <a:solidFill>
              <a:schemeClr val="tx1"/>
            </a:solidFill>
          </a:ln>
        </p:spPr>
      </p:pic>
      <p:sp>
        <p:nvSpPr>
          <p:cNvPr id="8" name="Rectangle 7">
            <a:extLst>
              <a:ext uri="{FF2B5EF4-FFF2-40B4-BE49-F238E27FC236}">
                <a16:creationId xmlns:a16="http://schemas.microsoft.com/office/drawing/2014/main" id="{81096591-B5D5-4B9C-BF63-A58000B8C82A}"/>
              </a:ext>
            </a:extLst>
          </p:cNvPr>
          <p:cNvSpPr/>
          <p:nvPr/>
        </p:nvSpPr>
        <p:spPr>
          <a:xfrm>
            <a:off x="3048803" y="2227690"/>
            <a:ext cx="486335" cy="1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9E43530E-5630-4FCE-B6D4-5806ACA40CB0}"/>
              </a:ext>
            </a:extLst>
          </p:cNvPr>
          <p:cNvPicPr>
            <a:picLocks noChangeAspect="1"/>
          </p:cNvPicPr>
          <p:nvPr/>
        </p:nvPicPr>
        <p:blipFill>
          <a:blip r:embed="rId5"/>
          <a:stretch>
            <a:fillRect/>
          </a:stretch>
        </p:blipFill>
        <p:spPr>
          <a:xfrm>
            <a:off x="4375302" y="2159850"/>
            <a:ext cx="3612299" cy="3612299"/>
          </a:xfrm>
          <a:prstGeom prst="rect">
            <a:avLst/>
          </a:prstGeom>
        </p:spPr>
      </p:pic>
      <p:pic>
        <p:nvPicPr>
          <p:cNvPr id="12" name="Picture 11">
            <a:extLst>
              <a:ext uri="{FF2B5EF4-FFF2-40B4-BE49-F238E27FC236}">
                <a16:creationId xmlns:a16="http://schemas.microsoft.com/office/drawing/2014/main" id="{003DC430-E48F-433D-B24F-8589D5E43522}"/>
              </a:ext>
            </a:extLst>
          </p:cNvPr>
          <p:cNvPicPr>
            <a:picLocks noChangeAspect="1"/>
          </p:cNvPicPr>
          <p:nvPr/>
        </p:nvPicPr>
        <p:blipFill>
          <a:blip r:embed="rId6"/>
          <a:stretch>
            <a:fillRect/>
          </a:stretch>
        </p:blipFill>
        <p:spPr>
          <a:xfrm>
            <a:off x="4375302" y="2159850"/>
            <a:ext cx="3610800" cy="3610800"/>
          </a:xfrm>
          <a:prstGeom prst="rect">
            <a:avLst/>
          </a:prstGeom>
        </p:spPr>
      </p:pic>
      <p:pic>
        <p:nvPicPr>
          <p:cNvPr id="16" name="Picture 15">
            <a:extLst>
              <a:ext uri="{FF2B5EF4-FFF2-40B4-BE49-F238E27FC236}">
                <a16:creationId xmlns:a16="http://schemas.microsoft.com/office/drawing/2014/main" id="{DE1171B3-B8BD-4520-B020-B4EF748F26E2}"/>
              </a:ext>
            </a:extLst>
          </p:cNvPr>
          <p:cNvPicPr>
            <a:picLocks noChangeAspect="1"/>
          </p:cNvPicPr>
          <p:nvPr/>
        </p:nvPicPr>
        <p:blipFill>
          <a:blip r:embed="rId7"/>
          <a:stretch>
            <a:fillRect/>
          </a:stretch>
        </p:blipFill>
        <p:spPr>
          <a:xfrm>
            <a:off x="4375302" y="2159850"/>
            <a:ext cx="3610800" cy="3610800"/>
          </a:xfrm>
          <a:prstGeom prst="rect">
            <a:avLst/>
          </a:prstGeom>
        </p:spPr>
      </p:pic>
      <p:pic>
        <p:nvPicPr>
          <p:cNvPr id="18" name="Picture 17">
            <a:extLst>
              <a:ext uri="{FF2B5EF4-FFF2-40B4-BE49-F238E27FC236}">
                <a16:creationId xmlns:a16="http://schemas.microsoft.com/office/drawing/2014/main" id="{914DD453-34A8-42EB-940D-EB8F85F7A5E2}"/>
              </a:ext>
            </a:extLst>
          </p:cNvPr>
          <p:cNvPicPr>
            <a:picLocks noChangeAspect="1"/>
          </p:cNvPicPr>
          <p:nvPr/>
        </p:nvPicPr>
        <p:blipFill>
          <a:blip r:embed="rId8"/>
          <a:stretch>
            <a:fillRect/>
          </a:stretch>
        </p:blipFill>
        <p:spPr>
          <a:xfrm>
            <a:off x="4375302" y="2159850"/>
            <a:ext cx="3610800" cy="3610800"/>
          </a:xfrm>
          <a:prstGeom prst="rect">
            <a:avLst/>
          </a:prstGeom>
        </p:spPr>
      </p:pic>
      <p:pic>
        <p:nvPicPr>
          <p:cNvPr id="20" name="Picture 19">
            <a:extLst>
              <a:ext uri="{FF2B5EF4-FFF2-40B4-BE49-F238E27FC236}">
                <a16:creationId xmlns:a16="http://schemas.microsoft.com/office/drawing/2014/main" id="{5685C4A0-D9EC-434A-8E39-330BD65BB6E3}"/>
              </a:ext>
            </a:extLst>
          </p:cNvPr>
          <p:cNvPicPr>
            <a:picLocks noChangeAspect="1"/>
          </p:cNvPicPr>
          <p:nvPr/>
        </p:nvPicPr>
        <p:blipFill>
          <a:blip r:embed="rId9"/>
          <a:stretch>
            <a:fillRect/>
          </a:stretch>
        </p:blipFill>
        <p:spPr>
          <a:xfrm>
            <a:off x="4375302" y="2159850"/>
            <a:ext cx="3610800" cy="3610800"/>
          </a:xfrm>
          <a:prstGeom prst="rect">
            <a:avLst/>
          </a:prstGeom>
        </p:spPr>
      </p:pic>
      <p:pic>
        <p:nvPicPr>
          <p:cNvPr id="22" name="Picture 21">
            <a:extLst>
              <a:ext uri="{FF2B5EF4-FFF2-40B4-BE49-F238E27FC236}">
                <a16:creationId xmlns:a16="http://schemas.microsoft.com/office/drawing/2014/main" id="{AA3B45D2-2B83-49AC-BC3C-5963A1166DCC}"/>
              </a:ext>
            </a:extLst>
          </p:cNvPr>
          <p:cNvPicPr>
            <a:picLocks noChangeAspect="1"/>
          </p:cNvPicPr>
          <p:nvPr/>
        </p:nvPicPr>
        <p:blipFill>
          <a:blip r:embed="rId10"/>
          <a:stretch>
            <a:fillRect/>
          </a:stretch>
        </p:blipFill>
        <p:spPr>
          <a:xfrm>
            <a:off x="4375302" y="2159850"/>
            <a:ext cx="3610800" cy="3610800"/>
          </a:xfrm>
          <a:prstGeom prst="rect">
            <a:avLst/>
          </a:prstGeom>
        </p:spPr>
      </p:pic>
      <p:pic>
        <p:nvPicPr>
          <p:cNvPr id="23" name="Picture 22">
            <a:extLst>
              <a:ext uri="{FF2B5EF4-FFF2-40B4-BE49-F238E27FC236}">
                <a16:creationId xmlns:a16="http://schemas.microsoft.com/office/drawing/2014/main" id="{3FB81EB2-63CF-47BB-95B2-65BB1C836E7F}"/>
              </a:ext>
            </a:extLst>
          </p:cNvPr>
          <p:cNvPicPr>
            <a:picLocks noChangeAspect="1"/>
          </p:cNvPicPr>
          <p:nvPr/>
        </p:nvPicPr>
        <p:blipFill>
          <a:blip r:embed="rId11"/>
          <a:stretch>
            <a:fillRect/>
          </a:stretch>
        </p:blipFill>
        <p:spPr>
          <a:xfrm>
            <a:off x="1745960" y="2159646"/>
            <a:ext cx="2609524" cy="3142857"/>
          </a:xfrm>
          <a:prstGeom prst="rect">
            <a:avLst/>
          </a:prstGeom>
          <a:ln w="3175">
            <a:solidFill>
              <a:schemeClr val="tx1"/>
            </a:solidFill>
          </a:ln>
        </p:spPr>
      </p:pic>
      <p:sp>
        <p:nvSpPr>
          <p:cNvPr id="10" name="Rectangle 9">
            <a:extLst>
              <a:ext uri="{FF2B5EF4-FFF2-40B4-BE49-F238E27FC236}">
                <a16:creationId xmlns:a16="http://schemas.microsoft.com/office/drawing/2014/main" id="{80C52FFD-44D5-4A8B-8ACC-7782C3298C6D}"/>
              </a:ext>
            </a:extLst>
          </p:cNvPr>
          <p:cNvSpPr/>
          <p:nvPr/>
        </p:nvSpPr>
        <p:spPr>
          <a:xfrm>
            <a:off x="1787579" y="2481943"/>
            <a:ext cx="691643"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37BF16D8-55A0-4AFF-AD83-5708876D05B1}"/>
              </a:ext>
            </a:extLst>
          </p:cNvPr>
          <p:cNvSpPr/>
          <p:nvPr/>
        </p:nvSpPr>
        <p:spPr>
          <a:xfrm>
            <a:off x="1787578" y="2683327"/>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0BC74905-C4EA-4163-A7CD-418DCB058465}"/>
              </a:ext>
            </a:extLst>
          </p:cNvPr>
          <p:cNvSpPr/>
          <p:nvPr/>
        </p:nvSpPr>
        <p:spPr>
          <a:xfrm>
            <a:off x="1787578" y="2892875"/>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792D63F0-3424-4100-8DCC-A2CB70889CB9}"/>
              </a:ext>
            </a:extLst>
          </p:cNvPr>
          <p:cNvSpPr/>
          <p:nvPr/>
        </p:nvSpPr>
        <p:spPr>
          <a:xfrm>
            <a:off x="1787578" y="3094259"/>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3C71A23C-AECA-49EC-8808-BA405D7246F9}"/>
              </a:ext>
            </a:extLst>
          </p:cNvPr>
          <p:cNvSpPr/>
          <p:nvPr/>
        </p:nvSpPr>
        <p:spPr>
          <a:xfrm>
            <a:off x="1787578" y="3295643"/>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1BB13C5B-F56B-47F5-8ABF-A517A46039A8}"/>
              </a:ext>
            </a:extLst>
          </p:cNvPr>
          <p:cNvSpPr/>
          <p:nvPr/>
        </p:nvSpPr>
        <p:spPr>
          <a:xfrm>
            <a:off x="1787578" y="3505192"/>
            <a:ext cx="1116000" cy="163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8B1B9150-F134-43A5-841A-23AF3E4C4DBA}"/>
              </a:ext>
            </a:extLst>
          </p:cNvPr>
          <p:cNvSpPr/>
          <p:nvPr/>
        </p:nvSpPr>
        <p:spPr>
          <a:xfrm>
            <a:off x="1787578" y="3690248"/>
            <a:ext cx="1116000" cy="163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BA73454A-E351-4B2A-BE49-71E4EAF70CB2}"/>
              </a:ext>
            </a:extLst>
          </p:cNvPr>
          <p:cNvPicPr>
            <a:picLocks noChangeAspect="1"/>
          </p:cNvPicPr>
          <p:nvPr/>
        </p:nvPicPr>
        <p:blipFill>
          <a:blip r:embed="rId12"/>
          <a:stretch>
            <a:fillRect/>
          </a:stretch>
        </p:blipFill>
        <p:spPr>
          <a:xfrm>
            <a:off x="4375302" y="2159850"/>
            <a:ext cx="3610800" cy="3610800"/>
          </a:xfrm>
          <a:prstGeom prst="rect">
            <a:avLst/>
          </a:prstGeom>
        </p:spPr>
      </p:pic>
      <p:pic>
        <p:nvPicPr>
          <p:cNvPr id="27" name="Picture 26">
            <a:extLst>
              <a:ext uri="{FF2B5EF4-FFF2-40B4-BE49-F238E27FC236}">
                <a16:creationId xmlns:a16="http://schemas.microsoft.com/office/drawing/2014/main" id="{7E544A50-760D-476A-819B-76E25C8AA541}"/>
              </a:ext>
            </a:extLst>
          </p:cNvPr>
          <p:cNvPicPr>
            <a:picLocks noChangeAspect="1"/>
          </p:cNvPicPr>
          <p:nvPr/>
        </p:nvPicPr>
        <p:blipFill>
          <a:blip r:embed="rId13"/>
          <a:stretch>
            <a:fillRect/>
          </a:stretch>
        </p:blipFill>
        <p:spPr>
          <a:xfrm>
            <a:off x="4375302" y="2159850"/>
            <a:ext cx="3610800" cy="3610800"/>
          </a:xfrm>
          <a:prstGeom prst="rect">
            <a:avLst/>
          </a:prstGeom>
        </p:spPr>
      </p:pic>
      <p:sp>
        <p:nvSpPr>
          <p:cNvPr id="29" name="Rectangle 28">
            <a:extLst>
              <a:ext uri="{FF2B5EF4-FFF2-40B4-BE49-F238E27FC236}">
                <a16:creationId xmlns:a16="http://schemas.microsoft.com/office/drawing/2014/main" id="{D0886D12-EDBF-4560-89F9-4B0AEBBC6617}"/>
              </a:ext>
            </a:extLst>
          </p:cNvPr>
          <p:cNvSpPr/>
          <p:nvPr/>
        </p:nvSpPr>
        <p:spPr>
          <a:xfrm>
            <a:off x="1787578" y="3875303"/>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D7F03F1B-4F00-4DF5-8C10-1D5D76F7C0A5}"/>
              </a:ext>
            </a:extLst>
          </p:cNvPr>
          <p:cNvSpPr/>
          <p:nvPr/>
        </p:nvSpPr>
        <p:spPr>
          <a:xfrm>
            <a:off x="1787578" y="4084851"/>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Picture 27">
            <a:extLst>
              <a:ext uri="{FF2B5EF4-FFF2-40B4-BE49-F238E27FC236}">
                <a16:creationId xmlns:a16="http://schemas.microsoft.com/office/drawing/2014/main" id="{6910D5DF-C2E3-49A3-B5F0-39E731E0822A}"/>
              </a:ext>
            </a:extLst>
          </p:cNvPr>
          <p:cNvPicPr>
            <a:picLocks noChangeAspect="1"/>
          </p:cNvPicPr>
          <p:nvPr/>
        </p:nvPicPr>
        <p:blipFill>
          <a:blip r:embed="rId14"/>
          <a:stretch>
            <a:fillRect/>
          </a:stretch>
        </p:blipFill>
        <p:spPr>
          <a:xfrm>
            <a:off x="4375302" y="2159850"/>
            <a:ext cx="3610800" cy="3610800"/>
          </a:xfrm>
          <a:prstGeom prst="rect">
            <a:avLst/>
          </a:prstGeom>
        </p:spPr>
      </p:pic>
      <p:sp>
        <p:nvSpPr>
          <p:cNvPr id="32" name="Rectangle 31">
            <a:extLst>
              <a:ext uri="{FF2B5EF4-FFF2-40B4-BE49-F238E27FC236}">
                <a16:creationId xmlns:a16="http://schemas.microsoft.com/office/drawing/2014/main" id="{0E1BAFCA-F0D0-471B-9DF2-4D92AA54084B}"/>
              </a:ext>
            </a:extLst>
          </p:cNvPr>
          <p:cNvSpPr/>
          <p:nvPr/>
        </p:nvSpPr>
        <p:spPr>
          <a:xfrm>
            <a:off x="1787578" y="4286235"/>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a:extLst>
              <a:ext uri="{FF2B5EF4-FFF2-40B4-BE49-F238E27FC236}">
                <a16:creationId xmlns:a16="http://schemas.microsoft.com/office/drawing/2014/main" id="{EDDF094D-0539-4F9C-9116-FB9BD7FAB941}"/>
              </a:ext>
            </a:extLst>
          </p:cNvPr>
          <p:cNvPicPr>
            <a:picLocks noChangeAspect="1"/>
          </p:cNvPicPr>
          <p:nvPr/>
        </p:nvPicPr>
        <p:blipFill>
          <a:blip r:embed="rId15"/>
          <a:stretch>
            <a:fillRect/>
          </a:stretch>
        </p:blipFill>
        <p:spPr>
          <a:xfrm>
            <a:off x="4375302" y="2159850"/>
            <a:ext cx="3610800" cy="3610800"/>
          </a:xfrm>
          <a:prstGeom prst="rect">
            <a:avLst/>
          </a:prstGeom>
        </p:spPr>
      </p:pic>
      <p:sp>
        <p:nvSpPr>
          <p:cNvPr id="34" name="Rectangle 33">
            <a:extLst>
              <a:ext uri="{FF2B5EF4-FFF2-40B4-BE49-F238E27FC236}">
                <a16:creationId xmlns:a16="http://schemas.microsoft.com/office/drawing/2014/main" id="{E7A6A6D8-9128-49BE-B8BD-CB3A9570E4E2}"/>
              </a:ext>
            </a:extLst>
          </p:cNvPr>
          <p:cNvSpPr/>
          <p:nvPr/>
        </p:nvSpPr>
        <p:spPr>
          <a:xfrm>
            <a:off x="1787578" y="4487619"/>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a:extLst>
              <a:ext uri="{FF2B5EF4-FFF2-40B4-BE49-F238E27FC236}">
                <a16:creationId xmlns:a16="http://schemas.microsoft.com/office/drawing/2014/main" id="{0D7260FD-5B7F-4369-BE27-B89A8C65FE47}"/>
              </a:ext>
            </a:extLst>
          </p:cNvPr>
          <p:cNvPicPr>
            <a:picLocks noChangeAspect="1"/>
          </p:cNvPicPr>
          <p:nvPr/>
        </p:nvPicPr>
        <p:blipFill>
          <a:blip r:embed="rId16"/>
          <a:stretch>
            <a:fillRect/>
          </a:stretch>
        </p:blipFill>
        <p:spPr>
          <a:xfrm>
            <a:off x="4375302" y="2159850"/>
            <a:ext cx="3610800" cy="3610800"/>
          </a:xfrm>
          <a:prstGeom prst="rect">
            <a:avLst/>
          </a:prstGeom>
        </p:spPr>
      </p:pic>
      <p:sp>
        <p:nvSpPr>
          <p:cNvPr id="36" name="Rectangle 35">
            <a:extLst>
              <a:ext uri="{FF2B5EF4-FFF2-40B4-BE49-F238E27FC236}">
                <a16:creationId xmlns:a16="http://schemas.microsoft.com/office/drawing/2014/main" id="{DFF988C9-CF02-4151-A5BE-BD454AB82557}"/>
              </a:ext>
            </a:extLst>
          </p:cNvPr>
          <p:cNvSpPr/>
          <p:nvPr/>
        </p:nvSpPr>
        <p:spPr>
          <a:xfrm>
            <a:off x="1787578" y="4697167"/>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5" name="Picture 34">
            <a:extLst>
              <a:ext uri="{FF2B5EF4-FFF2-40B4-BE49-F238E27FC236}">
                <a16:creationId xmlns:a16="http://schemas.microsoft.com/office/drawing/2014/main" id="{759280DD-F31E-4889-AF48-9FD48FC79B61}"/>
              </a:ext>
            </a:extLst>
          </p:cNvPr>
          <p:cNvPicPr>
            <a:picLocks noChangeAspect="1"/>
          </p:cNvPicPr>
          <p:nvPr/>
        </p:nvPicPr>
        <p:blipFill>
          <a:blip r:embed="rId17"/>
          <a:stretch>
            <a:fillRect/>
          </a:stretch>
        </p:blipFill>
        <p:spPr>
          <a:xfrm>
            <a:off x="4375302" y="2159850"/>
            <a:ext cx="3610800" cy="3610800"/>
          </a:xfrm>
          <a:prstGeom prst="rect">
            <a:avLst/>
          </a:prstGeom>
        </p:spPr>
      </p:pic>
      <p:sp>
        <p:nvSpPr>
          <p:cNvPr id="38" name="Rectangle 37">
            <a:extLst>
              <a:ext uri="{FF2B5EF4-FFF2-40B4-BE49-F238E27FC236}">
                <a16:creationId xmlns:a16="http://schemas.microsoft.com/office/drawing/2014/main" id="{C20BE4B8-687A-45BA-9AF2-787CE474CDD5}"/>
              </a:ext>
            </a:extLst>
          </p:cNvPr>
          <p:cNvSpPr/>
          <p:nvPr/>
        </p:nvSpPr>
        <p:spPr>
          <a:xfrm>
            <a:off x="1787578" y="4898551"/>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a:extLst>
              <a:ext uri="{FF2B5EF4-FFF2-40B4-BE49-F238E27FC236}">
                <a16:creationId xmlns:a16="http://schemas.microsoft.com/office/drawing/2014/main" id="{F9E54D5F-8387-4444-9C74-FD0854DDAA8E}"/>
              </a:ext>
            </a:extLst>
          </p:cNvPr>
          <p:cNvPicPr>
            <a:picLocks noChangeAspect="1"/>
          </p:cNvPicPr>
          <p:nvPr/>
        </p:nvPicPr>
        <p:blipFill>
          <a:blip r:embed="rId18"/>
          <a:stretch>
            <a:fillRect/>
          </a:stretch>
        </p:blipFill>
        <p:spPr>
          <a:xfrm>
            <a:off x="4375302" y="2159850"/>
            <a:ext cx="3610800" cy="3610800"/>
          </a:xfrm>
          <a:prstGeom prst="rect">
            <a:avLst/>
          </a:prstGeom>
        </p:spPr>
      </p:pic>
      <p:sp>
        <p:nvSpPr>
          <p:cNvPr id="40" name="Rectangle 39">
            <a:extLst>
              <a:ext uri="{FF2B5EF4-FFF2-40B4-BE49-F238E27FC236}">
                <a16:creationId xmlns:a16="http://schemas.microsoft.com/office/drawing/2014/main" id="{C736B379-EE90-4C72-8FBA-F7D8B6A8F5A4}"/>
              </a:ext>
            </a:extLst>
          </p:cNvPr>
          <p:cNvSpPr/>
          <p:nvPr/>
        </p:nvSpPr>
        <p:spPr>
          <a:xfrm>
            <a:off x="1787578" y="5099935"/>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9" name="Picture 38">
            <a:extLst>
              <a:ext uri="{FF2B5EF4-FFF2-40B4-BE49-F238E27FC236}">
                <a16:creationId xmlns:a16="http://schemas.microsoft.com/office/drawing/2014/main" id="{73744F53-E605-4DFA-8766-D227D325E7DA}"/>
              </a:ext>
            </a:extLst>
          </p:cNvPr>
          <p:cNvPicPr>
            <a:picLocks noChangeAspect="1"/>
          </p:cNvPicPr>
          <p:nvPr/>
        </p:nvPicPr>
        <p:blipFill>
          <a:blip r:embed="rId19"/>
          <a:stretch>
            <a:fillRect/>
          </a:stretch>
        </p:blipFill>
        <p:spPr>
          <a:xfrm>
            <a:off x="4375302" y="2159850"/>
            <a:ext cx="3610800" cy="3610800"/>
          </a:xfrm>
          <a:prstGeom prst="rect">
            <a:avLst/>
          </a:prstGeom>
        </p:spPr>
      </p:pic>
      <p:sp>
        <p:nvSpPr>
          <p:cNvPr id="42" name="TextBox 41">
            <a:extLst>
              <a:ext uri="{FF2B5EF4-FFF2-40B4-BE49-F238E27FC236}">
                <a16:creationId xmlns:a16="http://schemas.microsoft.com/office/drawing/2014/main" id="{7880E2AA-A918-4005-98C1-64F30BC31318}"/>
              </a:ext>
            </a:extLst>
          </p:cNvPr>
          <p:cNvSpPr txBox="1"/>
          <p:nvPr/>
        </p:nvSpPr>
        <p:spPr>
          <a:xfrm>
            <a:off x="873578" y="922564"/>
            <a:ext cx="3796634"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This slide must be viewed as a slide show to see all elements.</a:t>
            </a:r>
            <a:endParaRPr lang="en-AU" sz="1100" b="1">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68383125"/>
      </p:ext>
    </p:extLst>
  </p:cSld>
  <p:clrMapOvr>
    <a:masterClrMapping/>
  </p:clrMapOvr>
  <mc:AlternateContent xmlns:mc="http://schemas.openxmlformats.org/markup-compatibility/2006" xmlns:p14="http://schemas.microsoft.com/office/powerpoint/2010/main">
    <mc:Choice Requires="p14">
      <p:transition spd="slow" p14:dur="2000" advTm="4895"/>
    </mc:Choice>
    <mc:Fallback xmlns="">
      <p:transition spd="slow" advTm="48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anim calcmode="lin" valueType="num">
                                      <p:cBhvr>
                                        <p:cTn id="13" dur="2000" fill="hold"/>
                                        <p:tgtEl>
                                          <p:spTgt spid="8"/>
                                        </p:tgtEl>
                                        <p:attrNameLst>
                                          <p:attrName>ppt_w</p:attrName>
                                        </p:attrNameLst>
                                      </p:cBhvr>
                                      <p:tavLst>
                                        <p:tav tm="0" fmla="#ppt_w*sin(2.5*pi*$)">
                                          <p:val>
                                            <p:fltVal val="0"/>
                                          </p:val>
                                        </p:tav>
                                        <p:tav tm="100000">
                                          <p:val>
                                            <p:fltVal val="1"/>
                                          </p:val>
                                        </p:tav>
                                      </p:tavLst>
                                    </p:anim>
                                    <p:anim calcmode="lin" valueType="num">
                                      <p:cBhvr>
                                        <p:cTn id="14"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anim calcmode="lin" valueType="num">
                                      <p:cBhvr>
                                        <p:cTn id="25" dur="2000" fill="hold"/>
                                        <p:tgtEl>
                                          <p:spTgt spid="10"/>
                                        </p:tgtEl>
                                        <p:attrNameLst>
                                          <p:attrName>ppt_w</p:attrName>
                                        </p:attrNameLst>
                                      </p:cBhvr>
                                      <p:tavLst>
                                        <p:tav tm="0" fmla="#ppt_w*sin(2.5*pi*$)">
                                          <p:val>
                                            <p:fltVal val="0"/>
                                          </p:val>
                                        </p:tav>
                                        <p:tav tm="100000">
                                          <p:val>
                                            <p:fltVal val="1"/>
                                          </p:val>
                                        </p:tav>
                                      </p:tavLst>
                                    </p:anim>
                                    <p:anim calcmode="lin" valueType="num">
                                      <p:cBhvr>
                                        <p:cTn id="26"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2000"/>
                                        <p:tgtEl>
                                          <p:spTgt spid="15"/>
                                        </p:tgtEl>
                                      </p:cBhvr>
                                    </p:animEffect>
                                    <p:anim calcmode="lin" valueType="num">
                                      <p:cBhvr>
                                        <p:cTn id="37" dur="2000" fill="hold"/>
                                        <p:tgtEl>
                                          <p:spTgt spid="15"/>
                                        </p:tgtEl>
                                        <p:attrNameLst>
                                          <p:attrName>ppt_w</p:attrName>
                                        </p:attrNameLst>
                                      </p:cBhvr>
                                      <p:tavLst>
                                        <p:tav tm="0" fmla="#ppt_w*sin(2.5*pi*$)">
                                          <p:val>
                                            <p:fltVal val="0"/>
                                          </p:val>
                                        </p:tav>
                                        <p:tav tm="100000">
                                          <p:val>
                                            <p:fltVal val="1"/>
                                          </p:val>
                                        </p:tav>
                                      </p:tavLst>
                                    </p:anim>
                                    <p:anim calcmode="lin" valueType="num">
                                      <p:cBhvr>
                                        <p:cTn id="38"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2000"/>
                                        <p:tgtEl>
                                          <p:spTgt spid="17"/>
                                        </p:tgtEl>
                                      </p:cBhvr>
                                    </p:animEffect>
                                    <p:anim calcmode="lin" valueType="num">
                                      <p:cBhvr>
                                        <p:cTn id="49" dur="2000" fill="hold"/>
                                        <p:tgtEl>
                                          <p:spTgt spid="17"/>
                                        </p:tgtEl>
                                        <p:attrNameLst>
                                          <p:attrName>ppt_w</p:attrName>
                                        </p:attrNameLst>
                                      </p:cBhvr>
                                      <p:tavLst>
                                        <p:tav tm="0" fmla="#ppt_w*sin(2.5*pi*$)">
                                          <p:val>
                                            <p:fltVal val="0"/>
                                          </p:val>
                                        </p:tav>
                                        <p:tav tm="100000">
                                          <p:val>
                                            <p:fltVal val="1"/>
                                          </p:val>
                                        </p:tav>
                                      </p:tavLst>
                                    </p:anim>
                                    <p:anim calcmode="lin" valueType="num">
                                      <p:cBhvr>
                                        <p:cTn id="5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2000"/>
                                        <p:tgtEl>
                                          <p:spTgt spid="19"/>
                                        </p:tgtEl>
                                      </p:cBhvr>
                                    </p:animEffect>
                                    <p:anim calcmode="lin" valueType="num">
                                      <p:cBhvr>
                                        <p:cTn id="61" dur="2000" fill="hold"/>
                                        <p:tgtEl>
                                          <p:spTgt spid="19"/>
                                        </p:tgtEl>
                                        <p:attrNameLst>
                                          <p:attrName>ppt_w</p:attrName>
                                        </p:attrNameLst>
                                      </p:cBhvr>
                                      <p:tavLst>
                                        <p:tav tm="0" fmla="#ppt_w*sin(2.5*pi*$)">
                                          <p:val>
                                            <p:fltVal val="0"/>
                                          </p:val>
                                        </p:tav>
                                        <p:tav tm="100000">
                                          <p:val>
                                            <p:fltVal val="1"/>
                                          </p:val>
                                        </p:tav>
                                      </p:tavLst>
                                    </p:anim>
                                    <p:anim calcmode="lin" valueType="num">
                                      <p:cBhvr>
                                        <p:cTn id="62"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2000"/>
                                        <p:tgtEl>
                                          <p:spTgt spid="21"/>
                                        </p:tgtEl>
                                      </p:cBhvr>
                                    </p:animEffect>
                                    <p:anim calcmode="lin" valueType="num">
                                      <p:cBhvr>
                                        <p:cTn id="73" dur="2000" fill="hold"/>
                                        <p:tgtEl>
                                          <p:spTgt spid="21"/>
                                        </p:tgtEl>
                                        <p:attrNameLst>
                                          <p:attrName>ppt_w</p:attrName>
                                        </p:attrNameLst>
                                      </p:cBhvr>
                                      <p:tavLst>
                                        <p:tav tm="0" fmla="#ppt_w*sin(2.5*pi*$)">
                                          <p:val>
                                            <p:fltVal val="0"/>
                                          </p:val>
                                        </p:tav>
                                        <p:tav tm="100000">
                                          <p:val>
                                            <p:fltVal val="1"/>
                                          </p:val>
                                        </p:tav>
                                      </p:tavLst>
                                    </p:anim>
                                    <p:anim calcmode="lin" valueType="num">
                                      <p:cBhvr>
                                        <p:cTn id="74"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childTnLst>
                          </p:cTn>
                        </p:par>
                      </p:childTnLst>
                    </p:cTn>
                  </p:par>
                  <p:par>
                    <p:cTn id="80" fill="hold">
                      <p:stCondLst>
                        <p:cond delay="indefinite"/>
                      </p:stCondLst>
                      <p:childTnLst>
                        <p:par>
                          <p:cTn id="81" fill="hold">
                            <p:stCondLst>
                              <p:cond delay="0"/>
                            </p:stCondLst>
                            <p:childTnLst>
                              <p:par>
                                <p:cTn id="82" presetID="45" presetClass="entr" presetSubtype="0" fill="hold" grpId="0" nodeType="click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2000"/>
                                        <p:tgtEl>
                                          <p:spTgt spid="25"/>
                                        </p:tgtEl>
                                      </p:cBhvr>
                                    </p:animEffect>
                                    <p:anim calcmode="lin" valueType="num">
                                      <p:cBhvr>
                                        <p:cTn id="85" dur="2000" fill="hold"/>
                                        <p:tgtEl>
                                          <p:spTgt spid="25"/>
                                        </p:tgtEl>
                                        <p:attrNameLst>
                                          <p:attrName>ppt_w</p:attrName>
                                        </p:attrNameLst>
                                      </p:cBhvr>
                                      <p:tavLst>
                                        <p:tav tm="0" fmla="#ppt_w*sin(2.5*pi*$)">
                                          <p:val>
                                            <p:fltVal val="0"/>
                                          </p:val>
                                        </p:tav>
                                        <p:tav tm="100000">
                                          <p:val>
                                            <p:fltVal val="1"/>
                                          </p:val>
                                        </p:tav>
                                      </p:tavLst>
                                    </p:anim>
                                    <p:anim calcmode="lin" valueType="num">
                                      <p:cBhvr>
                                        <p:cTn id="86"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fade">
                                      <p:cBhvr>
                                        <p:cTn id="91" dur="500"/>
                                        <p:tgtEl>
                                          <p:spTgt spid="22"/>
                                        </p:tgtEl>
                                      </p:cBhvr>
                                    </p:animEffect>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6"/>
                                        </p:tgtEl>
                                        <p:attrNameLst>
                                          <p:attrName>style.visibility</p:attrName>
                                        </p:attrNameLst>
                                      </p:cBhvr>
                                      <p:to>
                                        <p:strVal val="visible"/>
                                      </p:to>
                                    </p:set>
                                    <p:animEffect transition="in" filter="fade">
                                      <p:cBhvr>
                                        <p:cTn id="96" dur="2000"/>
                                        <p:tgtEl>
                                          <p:spTgt spid="26"/>
                                        </p:tgtEl>
                                      </p:cBhvr>
                                    </p:animEffect>
                                    <p:anim calcmode="lin" valueType="num">
                                      <p:cBhvr>
                                        <p:cTn id="97" dur="2000" fill="hold"/>
                                        <p:tgtEl>
                                          <p:spTgt spid="26"/>
                                        </p:tgtEl>
                                        <p:attrNameLst>
                                          <p:attrName>ppt_w</p:attrName>
                                        </p:attrNameLst>
                                      </p:cBhvr>
                                      <p:tavLst>
                                        <p:tav tm="0" fmla="#ppt_w*sin(2.5*pi*$)">
                                          <p:val>
                                            <p:fltVal val="0"/>
                                          </p:val>
                                        </p:tav>
                                        <p:tav tm="100000">
                                          <p:val>
                                            <p:fltVal val="1"/>
                                          </p:val>
                                        </p:tav>
                                      </p:tavLst>
                                    </p:anim>
                                    <p:anim calcmode="lin" valueType="num">
                                      <p:cBhvr>
                                        <p:cTn id="98" dur="2000" fill="hold"/>
                                        <p:tgtEl>
                                          <p:spTgt spid="26"/>
                                        </p:tgtEl>
                                        <p:attrNameLst>
                                          <p:attrName>ppt_h</p:attrName>
                                        </p:attrNameLst>
                                      </p:cBhvr>
                                      <p:tavLst>
                                        <p:tav tm="0">
                                          <p:val>
                                            <p:strVal val="#ppt_h"/>
                                          </p:val>
                                        </p:tav>
                                        <p:tav tm="100000">
                                          <p:val>
                                            <p:strVal val="#ppt_h"/>
                                          </p:val>
                                        </p:tav>
                                      </p:tavLst>
                                    </p:anim>
                                  </p:childTnLst>
                                </p:cTn>
                              </p:par>
                              <p:par>
                                <p:cTn id="99" presetID="10" presetClass="entr" presetSubtype="0" fill="hold" nodeType="withEffect">
                                  <p:stCondLst>
                                    <p:cond delay="0"/>
                                  </p:stCondLst>
                                  <p:childTnLst>
                                    <p:set>
                                      <p:cBhvr>
                                        <p:cTn id="100" dur="1" fill="hold">
                                          <p:stCondLst>
                                            <p:cond delay="0"/>
                                          </p:stCondLst>
                                        </p:cTn>
                                        <p:tgtEl>
                                          <p:spTgt spid="24"/>
                                        </p:tgtEl>
                                        <p:attrNameLst>
                                          <p:attrName>style.visibility</p:attrName>
                                        </p:attrNameLst>
                                      </p:cBhvr>
                                      <p:to>
                                        <p:strVal val="visible"/>
                                      </p:to>
                                    </p:set>
                                    <p:animEffect transition="in" filter="fade">
                                      <p:cBhvr>
                                        <p:cTn id="101" dur="500"/>
                                        <p:tgtEl>
                                          <p:spTgt spid="24"/>
                                        </p:tgtEl>
                                      </p:cBhvr>
                                    </p:animEffect>
                                  </p:childTnLst>
                                </p:cTn>
                              </p:par>
                            </p:childTnLst>
                          </p:cTn>
                        </p:par>
                      </p:childTnLst>
                    </p:cTn>
                  </p:par>
                  <p:par>
                    <p:cTn id="102" fill="hold">
                      <p:stCondLst>
                        <p:cond delay="indefinite"/>
                      </p:stCondLst>
                      <p:childTnLst>
                        <p:par>
                          <p:cTn id="103" fill="hold">
                            <p:stCondLst>
                              <p:cond delay="0"/>
                            </p:stCondLst>
                            <p:childTnLst>
                              <p:par>
                                <p:cTn id="104" presetID="45" presetClass="entr" presetSubtype="0" fill="hold" grpId="0" nodeType="click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fade">
                                      <p:cBhvr>
                                        <p:cTn id="106" dur="2000"/>
                                        <p:tgtEl>
                                          <p:spTgt spid="29"/>
                                        </p:tgtEl>
                                      </p:cBhvr>
                                    </p:animEffect>
                                    <p:anim calcmode="lin" valueType="num">
                                      <p:cBhvr>
                                        <p:cTn id="107" dur="2000" fill="hold"/>
                                        <p:tgtEl>
                                          <p:spTgt spid="29"/>
                                        </p:tgtEl>
                                        <p:attrNameLst>
                                          <p:attrName>ppt_w</p:attrName>
                                        </p:attrNameLst>
                                      </p:cBhvr>
                                      <p:tavLst>
                                        <p:tav tm="0" fmla="#ppt_w*sin(2.5*pi*$)">
                                          <p:val>
                                            <p:fltVal val="0"/>
                                          </p:val>
                                        </p:tav>
                                        <p:tav tm="100000">
                                          <p:val>
                                            <p:fltVal val="1"/>
                                          </p:val>
                                        </p:tav>
                                      </p:tavLst>
                                    </p:anim>
                                    <p:anim calcmode="lin" valueType="num">
                                      <p:cBhvr>
                                        <p:cTn id="108"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fade">
                                      <p:cBhvr>
                                        <p:cTn id="113" dur="500"/>
                                        <p:tgtEl>
                                          <p:spTgt spid="27"/>
                                        </p:tgtEl>
                                      </p:cBhvr>
                                    </p:animEffect>
                                  </p:childTnLst>
                                </p:cTn>
                              </p:par>
                            </p:childTnLst>
                          </p:cTn>
                        </p:par>
                      </p:childTnLst>
                    </p:cTn>
                  </p:par>
                  <p:par>
                    <p:cTn id="114" fill="hold">
                      <p:stCondLst>
                        <p:cond delay="indefinite"/>
                      </p:stCondLst>
                      <p:childTnLst>
                        <p:par>
                          <p:cTn id="115" fill="hold">
                            <p:stCondLst>
                              <p:cond delay="0"/>
                            </p:stCondLst>
                            <p:childTnLst>
                              <p:par>
                                <p:cTn id="116" presetID="45" presetClass="entr" presetSubtype="0" fill="hold" grpId="0" nodeType="click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fade">
                                      <p:cBhvr>
                                        <p:cTn id="118" dur="2000"/>
                                        <p:tgtEl>
                                          <p:spTgt spid="30"/>
                                        </p:tgtEl>
                                      </p:cBhvr>
                                    </p:animEffect>
                                    <p:anim calcmode="lin" valueType="num">
                                      <p:cBhvr>
                                        <p:cTn id="119" dur="2000" fill="hold"/>
                                        <p:tgtEl>
                                          <p:spTgt spid="30"/>
                                        </p:tgtEl>
                                        <p:attrNameLst>
                                          <p:attrName>ppt_w</p:attrName>
                                        </p:attrNameLst>
                                      </p:cBhvr>
                                      <p:tavLst>
                                        <p:tav tm="0" fmla="#ppt_w*sin(2.5*pi*$)">
                                          <p:val>
                                            <p:fltVal val="0"/>
                                          </p:val>
                                        </p:tav>
                                        <p:tav tm="100000">
                                          <p:val>
                                            <p:fltVal val="1"/>
                                          </p:val>
                                        </p:tav>
                                      </p:tavLst>
                                    </p:anim>
                                    <p:anim calcmode="lin" valueType="num">
                                      <p:cBhvr>
                                        <p:cTn id="120"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28"/>
                                        </p:tgtEl>
                                        <p:attrNameLst>
                                          <p:attrName>style.visibility</p:attrName>
                                        </p:attrNameLst>
                                      </p:cBhvr>
                                      <p:to>
                                        <p:strVal val="visible"/>
                                      </p:to>
                                    </p:set>
                                    <p:animEffect transition="in" filter="fade">
                                      <p:cBhvr>
                                        <p:cTn id="125" dur="500"/>
                                        <p:tgtEl>
                                          <p:spTgt spid="28"/>
                                        </p:tgtEl>
                                      </p:cBhvr>
                                    </p:animEffect>
                                  </p:childTnLst>
                                </p:cTn>
                              </p:par>
                            </p:childTnLst>
                          </p:cTn>
                        </p:par>
                      </p:childTnLst>
                    </p:cTn>
                  </p:par>
                  <p:par>
                    <p:cTn id="126" fill="hold">
                      <p:stCondLst>
                        <p:cond delay="indefinite"/>
                      </p:stCondLst>
                      <p:childTnLst>
                        <p:par>
                          <p:cTn id="127" fill="hold">
                            <p:stCondLst>
                              <p:cond delay="0"/>
                            </p:stCondLst>
                            <p:childTnLst>
                              <p:par>
                                <p:cTn id="128" presetID="45" presetClass="entr" presetSubtype="0" fill="hold" grpId="0" nodeType="clickEffect">
                                  <p:stCondLst>
                                    <p:cond delay="0"/>
                                  </p:stCondLst>
                                  <p:childTnLst>
                                    <p:set>
                                      <p:cBhvr>
                                        <p:cTn id="129" dur="1" fill="hold">
                                          <p:stCondLst>
                                            <p:cond delay="0"/>
                                          </p:stCondLst>
                                        </p:cTn>
                                        <p:tgtEl>
                                          <p:spTgt spid="32"/>
                                        </p:tgtEl>
                                        <p:attrNameLst>
                                          <p:attrName>style.visibility</p:attrName>
                                        </p:attrNameLst>
                                      </p:cBhvr>
                                      <p:to>
                                        <p:strVal val="visible"/>
                                      </p:to>
                                    </p:set>
                                    <p:animEffect transition="in" filter="fade">
                                      <p:cBhvr>
                                        <p:cTn id="130" dur="2000"/>
                                        <p:tgtEl>
                                          <p:spTgt spid="32"/>
                                        </p:tgtEl>
                                      </p:cBhvr>
                                    </p:animEffect>
                                    <p:anim calcmode="lin" valueType="num">
                                      <p:cBhvr>
                                        <p:cTn id="131" dur="2000" fill="hold"/>
                                        <p:tgtEl>
                                          <p:spTgt spid="32"/>
                                        </p:tgtEl>
                                        <p:attrNameLst>
                                          <p:attrName>ppt_w</p:attrName>
                                        </p:attrNameLst>
                                      </p:cBhvr>
                                      <p:tavLst>
                                        <p:tav tm="0" fmla="#ppt_w*sin(2.5*pi*$)">
                                          <p:val>
                                            <p:fltVal val="0"/>
                                          </p:val>
                                        </p:tav>
                                        <p:tav tm="100000">
                                          <p:val>
                                            <p:fltVal val="1"/>
                                          </p:val>
                                        </p:tav>
                                      </p:tavLst>
                                    </p:anim>
                                    <p:anim calcmode="lin" valueType="num">
                                      <p:cBhvr>
                                        <p:cTn id="132"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fade">
                                      <p:cBhvr>
                                        <p:cTn id="137" dur="500"/>
                                        <p:tgtEl>
                                          <p:spTgt spid="31"/>
                                        </p:tgtEl>
                                      </p:cBhvr>
                                    </p:animEffect>
                                  </p:childTnLst>
                                </p:cTn>
                              </p:par>
                            </p:childTnLst>
                          </p:cTn>
                        </p:par>
                      </p:childTnLst>
                    </p:cTn>
                  </p:par>
                  <p:par>
                    <p:cTn id="138" fill="hold">
                      <p:stCondLst>
                        <p:cond delay="indefinite"/>
                      </p:stCondLst>
                      <p:childTnLst>
                        <p:par>
                          <p:cTn id="139" fill="hold">
                            <p:stCondLst>
                              <p:cond delay="0"/>
                            </p:stCondLst>
                            <p:childTnLst>
                              <p:par>
                                <p:cTn id="140" presetID="45" presetClass="entr" presetSubtype="0" fill="hold" grpId="0" nodeType="click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fade">
                                      <p:cBhvr>
                                        <p:cTn id="142" dur="2000"/>
                                        <p:tgtEl>
                                          <p:spTgt spid="34"/>
                                        </p:tgtEl>
                                      </p:cBhvr>
                                    </p:animEffect>
                                    <p:anim calcmode="lin" valueType="num">
                                      <p:cBhvr>
                                        <p:cTn id="143" dur="2000" fill="hold"/>
                                        <p:tgtEl>
                                          <p:spTgt spid="34"/>
                                        </p:tgtEl>
                                        <p:attrNameLst>
                                          <p:attrName>ppt_w</p:attrName>
                                        </p:attrNameLst>
                                      </p:cBhvr>
                                      <p:tavLst>
                                        <p:tav tm="0" fmla="#ppt_w*sin(2.5*pi*$)">
                                          <p:val>
                                            <p:fltVal val="0"/>
                                          </p:val>
                                        </p:tav>
                                        <p:tav tm="100000">
                                          <p:val>
                                            <p:fltVal val="1"/>
                                          </p:val>
                                        </p:tav>
                                      </p:tavLst>
                                    </p:anim>
                                    <p:anim calcmode="lin" valueType="num">
                                      <p:cBhvr>
                                        <p:cTn id="14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33"/>
                                        </p:tgtEl>
                                        <p:attrNameLst>
                                          <p:attrName>style.visibility</p:attrName>
                                        </p:attrNameLst>
                                      </p:cBhvr>
                                      <p:to>
                                        <p:strVal val="visible"/>
                                      </p:to>
                                    </p:set>
                                    <p:animEffect transition="in" filter="fade">
                                      <p:cBhvr>
                                        <p:cTn id="149" dur="500"/>
                                        <p:tgtEl>
                                          <p:spTgt spid="33"/>
                                        </p:tgtEl>
                                      </p:cBhvr>
                                    </p:animEffect>
                                  </p:childTnLst>
                                </p:cTn>
                              </p:par>
                            </p:childTnLst>
                          </p:cTn>
                        </p:par>
                      </p:childTnLst>
                    </p:cTn>
                  </p:par>
                  <p:par>
                    <p:cTn id="150" fill="hold">
                      <p:stCondLst>
                        <p:cond delay="indefinite"/>
                      </p:stCondLst>
                      <p:childTnLst>
                        <p:par>
                          <p:cTn id="151" fill="hold">
                            <p:stCondLst>
                              <p:cond delay="0"/>
                            </p:stCondLst>
                            <p:childTnLst>
                              <p:par>
                                <p:cTn id="152" presetID="45" presetClass="entr" presetSubtype="0" fill="hold" grpId="0" nodeType="clickEffect">
                                  <p:stCondLst>
                                    <p:cond delay="0"/>
                                  </p:stCondLst>
                                  <p:childTnLst>
                                    <p:set>
                                      <p:cBhvr>
                                        <p:cTn id="153" dur="1" fill="hold">
                                          <p:stCondLst>
                                            <p:cond delay="0"/>
                                          </p:stCondLst>
                                        </p:cTn>
                                        <p:tgtEl>
                                          <p:spTgt spid="36"/>
                                        </p:tgtEl>
                                        <p:attrNameLst>
                                          <p:attrName>style.visibility</p:attrName>
                                        </p:attrNameLst>
                                      </p:cBhvr>
                                      <p:to>
                                        <p:strVal val="visible"/>
                                      </p:to>
                                    </p:set>
                                    <p:animEffect transition="in" filter="fade">
                                      <p:cBhvr>
                                        <p:cTn id="154" dur="2000"/>
                                        <p:tgtEl>
                                          <p:spTgt spid="36"/>
                                        </p:tgtEl>
                                      </p:cBhvr>
                                    </p:animEffect>
                                    <p:anim calcmode="lin" valueType="num">
                                      <p:cBhvr>
                                        <p:cTn id="155" dur="2000" fill="hold"/>
                                        <p:tgtEl>
                                          <p:spTgt spid="36"/>
                                        </p:tgtEl>
                                        <p:attrNameLst>
                                          <p:attrName>ppt_w</p:attrName>
                                        </p:attrNameLst>
                                      </p:cBhvr>
                                      <p:tavLst>
                                        <p:tav tm="0" fmla="#ppt_w*sin(2.5*pi*$)">
                                          <p:val>
                                            <p:fltVal val="0"/>
                                          </p:val>
                                        </p:tav>
                                        <p:tav tm="100000">
                                          <p:val>
                                            <p:fltVal val="1"/>
                                          </p:val>
                                        </p:tav>
                                      </p:tavLst>
                                    </p:anim>
                                    <p:anim calcmode="lin" valueType="num">
                                      <p:cBhvr>
                                        <p:cTn id="156"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35"/>
                                        </p:tgtEl>
                                        <p:attrNameLst>
                                          <p:attrName>style.visibility</p:attrName>
                                        </p:attrNameLst>
                                      </p:cBhvr>
                                      <p:to>
                                        <p:strVal val="visible"/>
                                      </p:to>
                                    </p:set>
                                    <p:animEffect transition="in" filter="fade">
                                      <p:cBhvr>
                                        <p:cTn id="161" dur="500"/>
                                        <p:tgtEl>
                                          <p:spTgt spid="35"/>
                                        </p:tgtEl>
                                      </p:cBhvr>
                                    </p:animEffect>
                                  </p:childTnLst>
                                </p:cTn>
                              </p:par>
                            </p:childTnLst>
                          </p:cTn>
                        </p:par>
                      </p:childTnLst>
                    </p:cTn>
                  </p:par>
                  <p:par>
                    <p:cTn id="162" fill="hold">
                      <p:stCondLst>
                        <p:cond delay="indefinite"/>
                      </p:stCondLst>
                      <p:childTnLst>
                        <p:par>
                          <p:cTn id="163" fill="hold">
                            <p:stCondLst>
                              <p:cond delay="0"/>
                            </p:stCondLst>
                            <p:childTnLst>
                              <p:par>
                                <p:cTn id="164" presetID="45" presetClass="entr" presetSubtype="0" fill="hold" grpId="0" nodeType="clickEffect">
                                  <p:stCondLst>
                                    <p:cond delay="0"/>
                                  </p:stCondLst>
                                  <p:childTnLst>
                                    <p:set>
                                      <p:cBhvr>
                                        <p:cTn id="165" dur="1" fill="hold">
                                          <p:stCondLst>
                                            <p:cond delay="0"/>
                                          </p:stCondLst>
                                        </p:cTn>
                                        <p:tgtEl>
                                          <p:spTgt spid="38"/>
                                        </p:tgtEl>
                                        <p:attrNameLst>
                                          <p:attrName>style.visibility</p:attrName>
                                        </p:attrNameLst>
                                      </p:cBhvr>
                                      <p:to>
                                        <p:strVal val="visible"/>
                                      </p:to>
                                    </p:set>
                                    <p:animEffect transition="in" filter="fade">
                                      <p:cBhvr>
                                        <p:cTn id="166" dur="2000"/>
                                        <p:tgtEl>
                                          <p:spTgt spid="38"/>
                                        </p:tgtEl>
                                      </p:cBhvr>
                                    </p:animEffect>
                                    <p:anim calcmode="lin" valueType="num">
                                      <p:cBhvr>
                                        <p:cTn id="167" dur="2000" fill="hold"/>
                                        <p:tgtEl>
                                          <p:spTgt spid="38"/>
                                        </p:tgtEl>
                                        <p:attrNameLst>
                                          <p:attrName>ppt_w</p:attrName>
                                        </p:attrNameLst>
                                      </p:cBhvr>
                                      <p:tavLst>
                                        <p:tav tm="0" fmla="#ppt_w*sin(2.5*pi*$)">
                                          <p:val>
                                            <p:fltVal val="0"/>
                                          </p:val>
                                        </p:tav>
                                        <p:tav tm="100000">
                                          <p:val>
                                            <p:fltVal val="1"/>
                                          </p:val>
                                        </p:tav>
                                      </p:tavLst>
                                    </p:anim>
                                    <p:anim calcmode="lin" valueType="num">
                                      <p:cBhvr>
                                        <p:cTn id="168" dur="20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37"/>
                                        </p:tgtEl>
                                        <p:attrNameLst>
                                          <p:attrName>style.visibility</p:attrName>
                                        </p:attrNameLst>
                                      </p:cBhvr>
                                      <p:to>
                                        <p:strVal val="visible"/>
                                      </p:to>
                                    </p:set>
                                    <p:animEffect transition="in" filter="fade">
                                      <p:cBhvr>
                                        <p:cTn id="173" dur="500"/>
                                        <p:tgtEl>
                                          <p:spTgt spid="37"/>
                                        </p:tgtEl>
                                      </p:cBhvr>
                                    </p:animEffect>
                                  </p:childTnLst>
                                </p:cTn>
                              </p:par>
                            </p:childTnLst>
                          </p:cTn>
                        </p:par>
                      </p:childTnLst>
                    </p:cTn>
                  </p:par>
                  <p:par>
                    <p:cTn id="174" fill="hold">
                      <p:stCondLst>
                        <p:cond delay="indefinite"/>
                      </p:stCondLst>
                      <p:childTnLst>
                        <p:par>
                          <p:cTn id="175" fill="hold">
                            <p:stCondLst>
                              <p:cond delay="0"/>
                            </p:stCondLst>
                            <p:childTnLst>
                              <p:par>
                                <p:cTn id="176" presetID="45" presetClass="entr" presetSubtype="0" fill="hold" grpId="0" nodeType="clickEffect">
                                  <p:stCondLst>
                                    <p:cond delay="0"/>
                                  </p:stCondLst>
                                  <p:childTnLst>
                                    <p:set>
                                      <p:cBhvr>
                                        <p:cTn id="177" dur="1" fill="hold">
                                          <p:stCondLst>
                                            <p:cond delay="0"/>
                                          </p:stCondLst>
                                        </p:cTn>
                                        <p:tgtEl>
                                          <p:spTgt spid="40"/>
                                        </p:tgtEl>
                                        <p:attrNameLst>
                                          <p:attrName>style.visibility</p:attrName>
                                        </p:attrNameLst>
                                      </p:cBhvr>
                                      <p:to>
                                        <p:strVal val="visible"/>
                                      </p:to>
                                    </p:set>
                                    <p:animEffect transition="in" filter="fade">
                                      <p:cBhvr>
                                        <p:cTn id="178" dur="2000"/>
                                        <p:tgtEl>
                                          <p:spTgt spid="40"/>
                                        </p:tgtEl>
                                      </p:cBhvr>
                                    </p:animEffect>
                                    <p:anim calcmode="lin" valueType="num">
                                      <p:cBhvr>
                                        <p:cTn id="179" dur="2000" fill="hold"/>
                                        <p:tgtEl>
                                          <p:spTgt spid="40"/>
                                        </p:tgtEl>
                                        <p:attrNameLst>
                                          <p:attrName>ppt_w</p:attrName>
                                        </p:attrNameLst>
                                      </p:cBhvr>
                                      <p:tavLst>
                                        <p:tav tm="0" fmla="#ppt_w*sin(2.5*pi*$)">
                                          <p:val>
                                            <p:fltVal val="0"/>
                                          </p:val>
                                        </p:tav>
                                        <p:tav tm="100000">
                                          <p:val>
                                            <p:fltVal val="1"/>
                                          </p:val>
                                        </p:tav>
                                      </p:tavLst>
                                    </p:anim>
                                    <p:anim calcmode="lin" valueType="num">
                                      <p:cBhvr>
                                        <p:cTn id="180"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39"/>
                                        </p:tgtEl>
                                        <p:attrNameLst>
                                          <p:attrName>style.visibility</p:attrName>
                                        </p:attrNameLst>
                                      </p:cBhvr>
                                      <p:to>
                                        <p:strVal val="visible"/>
                                      </p:to>
                                    </p:set>
                                    <p:animEffect transition="in" filter="fade">
                                      <p:cBhvr>
                                        <p:cTn id="18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5" grpId="0" animBg="1"/>
      <p:bldP spid="17" grpId="0" animBg="1"/>
      <p:bldP spid="19" grpId="0" animBg="1"/>
      <p:bldP spid="21" grpId="0" animBg="1"/>
      <p:bldP spid="25" grpId="0" animBg="1"/>
      <p:bldP spid="26" grpId="0" animBg="1"/>
      <p:bldP spid="29" grpId="0" animBg="1"/>
      <p:bldP spid="30" grpId="0" animBg="1"/>
      <p:bldP spid="32" grpId="0" animBg="1"/>
      <p:bldP spid="34" grpId="0" animBg="1"/>
      <p:bldP spid="36" grpId="0" animBg="1"/>
      <p:bldP spid="38"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Advanced Settings</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1. Web App: </a:t>
            </a:r>
            <a:r>
              <a:rPr lang="en-US" sz="1100">
                <a:latin typeface="Calibri" panose="020F0502020204030204" pitchFamily="34" charset="0"/>
                <a:cs typeface="Calibri" panose="020F0502020204030204" pitchFamily="34" charset="0"/>
                <a:hlinkClick r:id="rId3"/>
              </a:rPr>
              <a:t>http://www.webgenie.com/NCI_WorldWind/gsky/geoglam.html</a:t>
            </a:r>
            <a:r>
              <a:rPr lang="en-US" sz="1100">
                <a:latin typeface="Calibri" panose="020F0502020204030204" pitchFamily="34" charset="0"/>
                <a:cs typeface="Calibri" panose="020F0502020204030204" pitchFamily="34" charset="0"/>
              </a:rPr>
              <a:t> </a:t>
            </a:r>
            <a:endParaRPr lang="en-AU" sz="11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8CC62A2-64C2-4C29-8EB8-A94BC66534F8}"/>
              </a:ext>
            </a:extLst>
          </p:cNvPr>
          <p:cNvPicPr>
            <a:picLocks noChangeAspect="1"/>
          </p:cNvPicPr>
          <p:nvPr/>
        </p:nvPicPr>
        <p:blipFill>
          <a:blip r:embed="rId4"/>
          <a:stretch>
            <a:fillRect/>
          </a:stretch>
        </p:blipFill>
        <p:spPr>
          <a:xfrm>
            <a:off x="873578" y="1575968"/>
            <a:ext cx="4572000" cy="415339"/>
          </a:xfrm>
          <a:prstGeom prst="rect">
            <a:avLst/>
          </a:prstGeom>
          <a:ln w="3175">
            <a:solidFill>
              <a:schemeClr val="tx1"/>
            </a:solidFill>
          </a:ln>
        </p:spPr>
      </p:pic>
      <p:pic>
        <p:nvPicPr>
          <p:cNvPr id="6" name="Picture 5">
            <a:extLst>
              <a:ext uri="{FF2B5EF4-FFF2-40B4-BE49-F238E27FC236}">
                <a16:creationId xmlns:a16="http://schemas.microsoft.com/office/drawing/2014/main" id="{06C1DFE7-00DC-493C-BD30-B9F682E97A4F}"/>
              </a:ext>
            </a:extLst>
          </p:cNvPr>
          <p:cNvPicPr>
            <a:picLocks noChangeAspect="1"/>
          </p:cNvPicPr>
          <p:nvPr/>
        </p:nvPicPr>
        <p:blipFill>
          <a:blip r:embed="rId5"/>
          <a:stretch>
            <a:fillRect/>
          </a:stretch>
        </p:blipFill>
        <p:spPr>
          <a:xfrm>
            <a:off x="873579" y="2071959"/>
            <a:ext cx="4575061" cy="3604833"/>
          </a:xfrm>
          <a:prstGeom prst="rect">
            <a:avLst/>
          </a:prstGeom>
          <a:ln w="3175">
            <a:solidFill>
              <a:schemeClr val="tx1"/>
            </a:solidFill>
          </a:ln>
        </p:spPr>
      </p:pic>
      <p:pic>
        <p:nvPicPr>
          <p:cNvPr id="7" name="Picture 6">
            <a:extLst>
              <a:ext uri="{FF2B5EF4-FFF2-40B4-BE49-F238E27FC236}">
                <a16:creationId xmlns:a16="http://schemas.microsoft.com/office/drawing/2014/main" id="{57D84AA5-0461-4201-91E0-DEAA3928D61B}"/>
              </a:ext>
            </a:extLst>
          </p:cNvPr>
          <p:cNvPicPr>
            <a:picLocks noChangeAspect="1"/>
          </p:cNvPicPr>
          <p:nvPr/>
        </p:nvPicPr>
        <p:blipFill>
          <a:blip r:embed="rId6"/>
          <a:stretch>
            <a:fillRect/>
          </a:stretch>
        </p:blipFill>
        <p:spPr>
          <a:xfrm>
            <a:off x="873579" y="2071959"/>
            <a:ext cx="4581473" cy="3604833"/>
          </a:xfrm>
          <a:prstGeom prst="rect">
            <a:avLst/>
          </a:prstGeom>
          <a:ln w="3175">
            <a:solidFill>
              <a:schemeClr val="tx1"/>
            </a:solidFill>
          </a:ln>
        </p:spPr>
      </p:pic>
      <p:grpSp>
        <p:nvGrpSpPr>
          <p:cNvPr id="12" name="Group 11">
            <a:extLst>
              <a:ext uri="{FF2B5EF4-FFF2-40B4-BE49-F238E27FC236}">
                <a16:creationId xmlns:a16="http://schemas.microsoft.com/office/drawing/2014/main" id="{FADC8545-B360-41A5-B40D-7B952A241408}"/>
              </a:ext>
            </a:extLst>
          </p:cNvPr>
          <p:cNvGrpSpPr/>
          <p:nvPr/>
        </p:nvGrpSpPr>
        <p:grpSpPr>
          <a:xfrm>
            <a:off x="5576207" y="1559640"/>
            <a:ext cx="3714750" cy="769441"/>
            <a:chOff x="5576207" y="1559640"/>
            <a:chExt cx="3714750" cy="769441"/>
          </a:xfrm>
        </p:grpSpPr>
        <p:sp>
          <p:nvSpPr>
            <p:cNvPr id="9" name="TextBox 8">
              <a:extLst>
                <a:ext uri="{FF2B5EF4-FFF2-40B4-BE49-F238E27FC236}">
                  <a16:creationId xmlns:a16="http://schemas.microsoft.com/office/drawing/2014/main" id="{81DCC015-8CB9-4CD6-8A2C-1AC8E9865F0C}"/>
                </a:ext>
              </a:extLst>
            </p:cNvPr>
            <p:cNvSpPr txBox="1"/>
            <p:nvPr/>
          </p:nvSpPr>
          <p:spPr>
            <a:xfrm>
              <a:off x="5576207" y="1559640"/>
              <a:ext cx="3714750" cy="76944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2. Change a GSKY layer</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8B0DF3D0-DB8F-4978-8A72-F7CC22E35FFD}"/>
                </a:ext>
              </a:extLst>
            </p:cNvPr>
            <p:cNvPicPr>
              <a:picLocks noChangeAspect="1"/>
            </p:cNvPicPr>
            <p:nvPr/>
          </p:nvPicPr>
          <p:blipFill>
            <a:blip r:embed="rId7"/>
            <a:stretch>
              <a:fillRect/>
            </a:stretch>
          </p:blipFill>
          <p:spPr>
            <a:xfrm>
              <a:off x="5706837" y="1806469"/>
              <a:ext cx="2065564" cy="357203"/>
            </a:xfrm>
            <a:prstGeom prst="rect">
              <a:avLst/>
            </a:prstGeom>
          </p:spPr>
        </p:pic>
      </p:grpSp>
      <p:grpSp>
        <p:nvGrpSpPr>
          <p:cNvPr id="49" name="Group 48">
            <a:extLst>
              <a:ext uri="{FF2B5EF4-FFF2-40B4-BE49-F238E27FC236}">
                <a16:creationId xmlns:a16="http://schemas.microsoft.com/office/drawing/2014/main" id="{3A3761C4-598C-4190-BE5D-87C47A76583B}"/>
              </a:ext>
            </a:extLst>
          </p:cNvPr>
          <p:cNvGrpSpPr/>
          <p:nvPr/>
        </p:nvGrpSpPr>
        <p:grpSpPr>
          <a:xfrm>
            <a:off x="5576207" y="2367905"/>
            <a:ext cx="3714750" cy="769441"/>
            <a:chOff x="5576207" y="2367905"/>
            <a:chExt cx="3714750" cy="769441"/>
          </a:xfrm>
        </p:grpSpPr>
        <p:sp>
          <p:nvSpPr>
            <p:cNvPr id="15" name="TextBox 14">
              <a:extLst>
                <a:ext uri="{FF2B5EF4-FFF2-40B4-BE49-F238E27FC236}">
                  <a16:creationId xmlns:a16="http://schemas.microsoft.com/office/drawing/2014/main" id="{DEFB076D-5643-4280-9033-451EB2FC30BA}"/>
                </a:ext>
              </a:extLst>
            </p:cNvPr>
            <p:cNvSpPr txBox="1"/>
            <p:nvPr/>
          </p:nvSpPr>
          <p:spPr>
            <a:xfrm>
              <a:off x="5576207" y="2367905"/>
              <a:ext cx="3714750" cy="76944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3. Change a base map</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EB48E0E1-AC85-4F18-BE37-F4C3445DACF2}"/>
                </a:ext>
              </a:extLst>
            </p:cNvPr>
            <p:cNvPicPr>
              <a:picLocks noChangeAspect="1"/>
            </p:cNvPicPr>
            <p:nvPr/>
          </p:nvPicPr>
          <p:blipFill>
            <a:blip r:embed="rId8"/>
            <a:stretch>
              <a:fillRect/>
            </a:stretch>
          </p:blipFill>
          <p:spPr>
            <a:xfrm>
              <a:off x="5706837" y="2584074"/>
              <a:ext cx="2065564" cy="352084"/>
            </a:xfrm>
            <a:prstGeom prst="rect">
              <a:avLst/>
            </a:prstGeom>
          </p:spPr>
        </p:pic>
      </p:grpSp>
      <p:pic>
        <p:nvPicPr>
          <p:cNvPr id="17" name="Picture 16">
            <a:extLst>
              <a:ext uri="{FF2B5EF4-FFF2-40B4-BE49-F238E27FC236}">
                <a16:creationId xmlns:a16="http://schemas.microsoft.com/office/drawing/2014/main" id="{25CDD00A-51E3-4FCB-8AEF-6BF699D930C4}"/>
              </a:ext>
            </a:extLst>
          </p:cNvPr>
          <p:cNvPicPr>
            <a:picLocks noChangeAspect="1"/>
          </p:cNvPicPr>
          <p:nvPr/>
        </p:nvPicPr>
        <p:blipFill>
          <a:blip r:embed="rId9"/>
          <a:stretch>
            <a:fillRect/>
          </a:stretch>
        </p:blipFill>
        <p:spPr>
          <a:xfrm>
            <a:off x="873579" y="2071959"/>
            <a:ext cx="4606841" cy="3604833"/>
          </a:xfrm>
          <a:prstGeom prst="rect">
            <a:avLst/>
          </a:prstGeom>
          <a:ln w="3175">
            <a:solidFill>
              <a:schemeClr val="tx1"/>
            </a:solidFill>
          </a:ln>
        </p:spPr>
      </p:pic>
      <p:grpSp>
        <p:nvGrpSpPr>
          <p:cNvPr id="50" name="Group 49">
            <a:extLst>
              <a:ext uri="{FF2B5EF4-FFF2-40B4-BE49-F238E27FC236}">
                <a16:creationId xmlns:a16="http://schemas.microsoft.com/office/drawing/2014/main" id="{69F936C3-5E22-46E5-A18D-FC00EE5BE7CC}"/>
              </a:ext>
            </a:extLst>
          </p:cNvPr>
          <p:cNvGrpSpPr/>
          <p:nvPr/>
        </p:nvGrpSpPr>
        <p:grpSpPr>
          <a:xfrm>
            <a:off x="5576207" y="3194759"/>
            <a:ext cx="3714750" cy="938719"/>
            <a:chOff x="5576207" y="3194759"/>
            <a:chExt cx="3714750" cy="938719"/>
          </a:xfrm>
        </p:grpSpPr>
        <p:sp>
          <p:nvSpPr>
            <p:cNvPr id="19" name="TextBox 18">
              <a:extLst>
                <a:ext uri="{FF2B5EF4-FFF2-40B4-BE49-F238E27FC236}">
                  <a16:creationId xmlns:a16="http://schemas.microsoft.com/office/drawing/2014/main" id="{A88222A6-FB1E-42D9-A726-33A8920BA939}"/>
                </a:ext>
              </a:extLst>
            </p:cNvPr>
            <p:cNvSpPr txBox="1"/>
            <p:nvPr/>
          </p:nvSpPr>
          <p:spPr>
            <a:xfrm>
              <a:off x="5576207" y="3194759"/>
              <a:ext cx="3714750" cy="938719"/>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4. Pan the map</a:t>
              </a:r>
            </a:p>
            <a:p>
              <a:pPr algn="just"/>
              <a:r>
                <a:rPr lang="en-US" sz="1100">
                  <a:latin typeface="Calibri" panose="020F0502020204030204" pitchFamily="34" charset="0"/>
                  <a:cs typeface="Calibri" panose="020F0502020204030204" pitchFamily="34" charset="0"/>
                </a:rPr>
                <a:t>5. Zoom in/out</a:t>
              </a:r>
            </a:p>
            <a:p>
              <a:pPr algn="just"/>
              <a:r>
                <a:rPr lang="en-US" sz="1100">
                  <a:latin typeface="Calibri" panose="020F0502020204030204" pitchFamily="34" charset="0"/>
                  <a:cs typeface="Calibri" panose="020F0502020204030204" pitchFamily="34" charset="0"/>
                </a:rPr>
                <a:t>6. Rotate left/right</a:t>
              </a:r>
            </a:p>
            <a:p>
              <a:pPr algn="just"/>
              <a:r>
                <a:rPr lang="en-US" sz="1100">
                  <a:latin typeface="Calibri" panose="020F0502020204030204" pitchFamily="34" charset="0"/>
                  <a:cs typeface="Calibri" panose="020F0502020204030204" pitchFamily="34" charset="0"/>
                </a:rPr>
                <a:t>7. Tilt up/down</a:t>
              </a:r>
            </a:p>
            <a:p>
              <a:pPr algn="just"/>
              <a:r>
                <a:rPr lang="en-US" sz="1100">
                  <a:latin typeface="Calibri" panose="020F0502020204030204" pitchFamily="34" charset="0"/>
                  <a:cs typeface="Calibri" panose="020F0502020204030204" pitchFamily="34" charset="0"/>
                </a:rPr>
                <a:t>8. Unknown function!</a:t>
              </a:r>
            </a:p>
          </p:txBody>
        </p:sp>
        <p:pic>
          <p:nvPicPr>
            <p:cNvPr id="18" name="Picture 17">
              <a:extLst>
                <a:ext uri="{FF2B5EF4-FFF2-40B4-BE49-F238E27FC236}">
                  <a16:creationId xmlns:a16="http://schemas.microsoft.com/office/drawing/2014/main" id="{464F2A33-7709-44AB-9E19-54FDDF8446D2}"/>
                </a:ext>
              </a:extLst>
            </p:cNvPr>
            <p:cNvPicPr>
              <a:picLocks noChangeAspect="1"/>
            </p:cNvPicPr>
            <p:nvPr/>
          </p:nvPicPr>
          <p:blipFill>
            <a:blip r:embed="rId10"/>
            <a:stretch>
              <a:fillRect/>
            </a:stretch>
          </p:blipFill>
          <p:spPr>
            <a:xfrm>
              <a:off x="7430862" y="3271717"/>
              <a:ext cx="1819048" cy="619048"/>
            </a:xfrm>
            <a:prstGeom prst="rect">
              <a:avLst/>
            </a:prstGeom>
          </p:spPr>
        </p:pic>
      </p:grpSp>
      <p:sp>
        <p:nvSpPr>
          <p:cNvPr id="20" name="Rectangle 19">
            <a:extLst>
              <a:ext uri="{FF2B5EF4-FFF2-40B4-BE49-F238E27FC236}">
                <a16:creationId xmlns:a16="http://schemas.microsoft.com/office/drawing/2014/main" id="{13C6EE23-A838-4899-9533-F27C9B967D75}"/>
              </a:ext>
            </a:extLst>
          </p:cNvPr>
          <p:cNvSpPr/>
          <p:nvPr/>
        </p:nvSpPr>
        <p:spPr>
          <a:xfrm>
            <a:off x="8049986"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D4B005E6-7F23-4E2B-9434-FE02AD365E63}"/>
              </a:ext>
            </a:extLst>
          </p:cNvPr>
          <p:cNvSpPr/>
          <p:nvPr/>
        </p:nvSpPr>
        <p:spPr>
          <a:xfrm>
            <a:off x="8049986" y="3607175"/>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6C72A5DC-9786-4DF2-A6AA-A430E12AEF97}"/>
              </a:ext>
            </a:extLst>
          </p:cNvPr>
          <p:cNvSpPr/>
          <p:nvPr/>
        </p:nvSpPr>
        <p:spPr>
          <a:xfrm>
            <a:off x="7447190" y="3290207"/>
            <a:ext cx="553809" cy="58638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5D9267B0-8A98-492F-9F63-433D4C3684D8}"/>
              </a:ext>
            </a:extLst>
          </p:cNvPr>
          <p:cNvSpPr/>
          <p:nvPr/>
        </p:nvSpPr>
        <p:spPr>
          <a:xfrm>
            <a:off x="8357507"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9FDE9743-9CF5-44A7-8C82-F9B4EAD09222}"/>
              </a:ext>
            </a:extLst>
          </p:cNvPr>
          <p:cNvSpPr/>
          <p:nvPr/>
        </p:nvSpPr>
        <p:spPr>
          <a:xfrm>
            <a:off x="8357507" y="361262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B7AAB70F-2B03-466A-B325-12504F4228E0}"/>
              </a:ext>
            </a:extLst>
          </p:cNvPr>
          <p:cNvSpPr/>
          <p:nvPr/>
        </p:nvSpPr>
        <p:spPr>
          <a:xfrm>
            <a:off x="8648698"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8CF8F2CF-8A43-4252-ADC9-AECC41833D3A}"/>
              </a:ext>
            </a:extLst>
          </p:cNvPr>
          <p:cNvSpPr/>
          <p:nvPr/>
        </p:nvSpPr>
        <p:spPr>
          <a:xfrm>
            <a:off x="8648698" y="360990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82351CF7-FE81-4B29-A528-BEA6345705D4}"/>
              </a:ext>
            </a:extLst>
          </p:cNvPr>
          <p:cNvSpPr/>
          <p:nvPr/>
        </p:nvSpPr>
        <p:spPr>
          <a:xfrm>
            <a:off x="8956218"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8867EFC3-4C69-4ADA-B7B5-66440274E7E4}"/>
              </a:ext>
            </a:extLst>
          </p:cNvPr>
          <p:cNvSpPr/>
          <p:nvPr/>
        </p:nvSpPr>
        <p:spPr>
          <a:xfrm>
            <a:off x="8956218" y="360718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7" name="Group 46">
            <a:extLst>
              <a:ext uri="{FF2B5EF4-FFF2-40B4-BE49-F238E27FC236}">
                <a16:creationId xmlns:a16="http://schemas.microsoft.com/office/drawing/2014/main" id="{1EDB4DEC-1B17-497D-90DA-7D2039FD80C1}"/>
              </a:ext>
            </a:extLst>
          </p:cNvPr>
          <p:cNvGrpSpPr/>
          <p:nvPr/>
        </p:nvGrpSpPr>
        <p:grpSpPr>
          <a:xfrm>
            <a:off x="5587098" y="5481226"/>
            <a:ext cx="3714750" cy="600164"/>
            <a:chOff x="5587098" y="5481226"/>
            <a:chExt cx="3714750" cy="600164"/>
          </a:xfrm>
        </p:grpSpPr>
        <p:sp>
          <p:nvSpPr>
            <p:cNvPr id="45" name="TextBox 44">
              <a:extLst>
                <a:ext uri="{FF2B5EF4-FFF2-40B4-BE49-F238E27FC236}">
                  <a16:creationId xmlns:a16="http://schemas.microsoft.com/office/drawing/2014/main" id="{1294813D-634D-42AD-8D88-F191AB7FCD3B}"/>
                </a:ext>
              </a:extLst>
            </p:cNvPr>
            <p:cNvSpPr txBox="1"/>
            <p:nvPr/>
          </p:nvSpPr>
          <p:spPr>
            <a:xfrm>
              <a:off x="5587098" y="5481226"/>
              <a:ext cx="3714750"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11. Change destination</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43" name="Picture 42">
              <a:extLst>
                <a:ext uri="{FF2B5EF4-FFF2-40B4-BE49-F238E27FC236}">
                  <a16:creationId xmlns:a16="http://schemas.microsoft.com/office/drawing/2014/main" id="{10709B7D-28D1-4EC4-AEA8-9DB97D2E377E}"/>
                </a:ext>
              </a:extLst>
            </p:cNvPr>
            <p:cNvPicPr>
              <a:picLocks noChangeAspect="1"/>
            </p:cNvPicPr>
            <p:nvPr/>
          </p:nvPicPr>
          <p:blipFill>
            <a:blip r:embed="rId11"/>
            <a:stretch>
              <a:fillRect/>
            </a:stretch>
          </p:blipFill>
          <p:spPr>
            <a:xfrm>
              <a:off x="5644897" y="5700711"/>
              <a:ext cx="2123104" cy="289514"/>
            </a:xfrm>
            <a:prstGeom prst="rect">
              <a:avLst/>
            </a:prstGeom>
          </p:spPr>
        </p:pic>
      </p:grpSp>
      <p:sp>
        <p:nvSpPr>
          <p:cNvPr id="51" name="Rectangle 50">
            <a:extLst>
              <a:ext uri="{FF2B5EF4-FFF2-40B4-BE49-F238E27FC236}">
                <a16:creationId xmlns:a16="http://schemas.microsoft.com/office/drawing/2014/main" id="{A2D2C317-D913-45C1-B13F-903AF7EDB66B}"/>
              </a:ext>
            </a:extLst>
          </p:cNvPr>
          <p:cNvSpPr/>
          <p:nvPr/>
        </p:nvSpPr>
        <p:spPr>
          <a:xfrm>
            <a:off x="5644897" y="3212153"/>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a:extLst>
              <a:ext uri="{FF2B5EF4-FFF2-40B4-BE49-F238E27FC236}">
                <a16:creationId xmlns:a16="http://schemas.microsoft.com/office/drawing/2014/main" id="{7BBE3436-8BC2-4528-AA2B-66DBCC54E3B9}"/>
              </a:ext>
            </a:extLst>
          </p:cNvPr>
          <p:cNvSpPr/>
          <p:nvPr/>
        </p:nvSpPr>
        <p:spPr>
          <a:xfrm>
            <a:off x="5604077" y="3391984"/>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a:extLst>
              <a:ext uri="{FF2B5EF4-FFF2-40B4-BE49-F238E27FC236}">
                <a16:creationId xmlns:a16="http://schemas.microsoft.com/office/drawing/2014/main" id="{7612A92D-5BCC-4E03-B9A5-E612D9BC6DD1}"/>
              </a:ext>
            </a:extLst>
          </p:cNvPr>
          <p:cNvSpPr/>
          <p:nvPr/>
        </p:nvSpPr>
        <p:spPr>
          <a:xfrm>
            <a:off x="5604077" y="3548266"/>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Rectangle 55">
            <a:extLst>
              <a:ext uri="{FF2B5EF4-FFF2-40B4-BE49-F238E27FC236}">
                <a16:creationId xmlns:a16="http://schemas.microsoft.com/office/drawing/2014/main" id="{0EEA35B0-B402-4241-A0C9-D678407A20D5}"/>
              </a:ext>
            </a:extLst>
          </p:cNvPr>
          <p:cNvSpPr/>
          <p:nvPr/>
        </p:nvSpPr>
        <p:spPr>
          <a:xfrm>
            <a:off x="5604077" y="3728097"/>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Rectangle 56">
            <a:extLst>
              <a:ext uri="{FF2B5EF4-FFF2-40B4-BE49-F238E27FC236}">
                <a16:creationId xmlns:a16="http://schemas.microsoft.com/office/drawing/2014/main" id="{9E0BAFDF-4439-474A-9B41-0EC849A32749}"/>
              </a:ext>
            </a:extLst>
          </p:cNvPr>
          <p:cNvSpPr/>
          <p:nvPr/>
        </p:nvSpPr>
        <p:spPr>
          <a:xfrm>
            <a:off x="5603995" y="3916385"/>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2" name="Picture 51">
            <a:extLst>
              <a:ext uri="{FF2B5EF4-FFF2-40B4-BE49-F238E27FC236}">
                <a16:creationId xmlns:a16="http://schemas.microsoft.com/office/drawing/2014/main" id="{E7656D43-174E-4DC5-AAFB-D959045364AA}"/>
              </a:ext>
            </a:extLst>
          </p:cNvPr>
          <p:cNvPicPr>
            <a:picLocks noChangeAspect="1"/>
          </p:cNvPicPr>
          <p:nvPr/>
        </p:nvPicPr>
        <p:blipFill>
          <a:blip r:embed="rId12"/>
          <a:stretch>
            <a:fillRect/>
          </a:stretch>
        </p:blipFill>
        <p:spPr>
          <a:xfrm>
            <a:off x="2054006" y="2143339"/>
            <a:ext cx="3386476" cy="3386476"/>
          </a:xfrm>
          <a:prstGeom prst="rect">
            <a:avLst/>
          </a:prstGeom>
        </p:spPr>
      </p:pic>
      <p:pic>
        <p:nvPicPr>
          <p:cNvPr id="58" name="Picture 57">
            <a:extLst>
              <a:ext uri="{FF2B5EF4-FFF2-40B4-BE49-F238E27FC236}">
                <a16:creationId xmlns:a16="http://schemas.microsoft.com/office/drawing/2014/main" id="{55F3D046-4E8D-4913-A703-F2F14B7F0458}"/>
              </a:ext>
            </a:extLst>
          </p:cNvPr>
          <p:cNvPicPr>
            <a:picLocks noChangeAspect="1"/>
          </p:cNvPicPr>
          <p:nvPr/>
        </p:nvPicPr>
        <p:blipFill>
          <a:blip r:embed="rId13"/>
          <a:stretch>
            <a:fillRect/>
          </a:stretch>
        </p:blipFill>
        <p:spPr>
          <a:xfrm>
            <a:off x="2054007" y="2144030"/>
            <a:ext cx="3386281" cy="3386281"/>
          </a:xfrm>
          <a:prstGeom prst="rect">
            <a:avLst/>
          </a:prstGeom>
        </p:spPr>
      </p:pic>
      <p:pic>
        <p:nvPicPr>
          <p:cNvPr id="59" name="Picture 58">
            <a:extLst>
              <a:ext uri="{FF2B5EF4-FFF2-40B4-BE49-F238E27FC236}">
                <a16:creationId xmlns:a16="http://schemas.microsoft.com/office/drawing/2014/main" id="{452EBE00-BF43-40C9-9856-76B370F8F23B}"/>
              </a:ext>
            </a:extLst>
          </p:cNvPr>
          <p:cNvPicPr>
            <a:picLocks noChangeAspect="1"/>
          </p:cNvPicPr>
          <p:nvPr/>
        </p:nvPicPr>
        <p:blipFill>
          <a:blip r:embed="rId14"/>
          <a:stretch>
            <a:fillRect/>
          </a:stretch>
        </p:blipFill>
        <p:spPr>
          <a:xfrm>
            <a:off x="2056750" y="2129307"/>
            <a:ext cx="3421830" cy="3421830"/>
          </a:xfrm>
          <a:prstGeom prst="rect">
            <a:avLst/>
          </a:prstGeom>
        </p:spPr>
      </p:pic>
      <p:pic>
        <p:nvPicPr>
          <p:cNvPr id="60" name="Picture 59">
            <a:extLst>
              <a:ext uri="{FF2B5EF4-FFF2-40B4-BE49-F238E27FC236}">
                <a16:creationId xmlns:a16="http://schemas.microsoft.com/office/drawing/2014/main" id="{2000D932-E33F-4363-AB55-5C2D265D9E9E}"/>
              </a:ext>
            </a:extLst>
          </p:cNvPr>
          <p:cNvPicPr>
            <a:picLocks noChangeAspect="1"/>
          </p:cNvPicPr>
          <p:nvPr/>
        </p:nvPicPr>
        <p:blipFill>
          <a:blip r:embed="rId15"/>
          <a:stretch>
            <a:fillRect/>
          </a:stretch>
        </p:blipFill>
        <p:spPr>
          <a:xfrm>
            <a:off x="2054838" y="2128810"/>
            <a:ext cx="3408381" cy="3408381"/>
          </a:xfrm>
          <a:prstGeom prst="rect">
            <a:avLst/>
          </a:prstGeom>
        </p:spPr>
      </p:pic>
      <p:pic>
        <p:nvPicPr>
          <p:cNvPr id="63" name="Picture 62">
            <a:extLst>
              <a:ext uri="{FF2B5EF4-FFF2-40B4-BE49-F238E27FC236}">
                <a16:creationId xmlns:a16="http://schemas.microsoft.com/office/drawing/2014/main" id="{7B04208E-0326-4320-96DA-7F92A5F53245}"/>
              </a:ext>
            </a:extLst>
          </p:cNvPr>
          <p:cNvPicPr>
            <a:picLocks noChangeAspect="1"/>
          </p:cNvPicPr>
          <p:nvPr/>
        </p:nvPicPr>
        <p:blipFill>
          <a:blip r:embed="rId16"/>
          <a:stretch>
            <a:fillRect/>
          </a:stretch>
        </p:blipFill>
        <p:spPr>
          <a:xfrm>
            <a:off x="2065379" y="2138085"/>
            <a:ext cx="3433796" cy="3433796"/>
          </a:xfrm>
          <a:prstGeom prst="rect">
            <a:avLst/>
          </a:prstGeom>
        </p:spPr>
      </p:pic>
      <p:pic>
        <p:nvPicPr>
          <p:cNvPr id="64" name="Picture 63">
            <a:extLst>
              <a:ext uri="{FF2B5EF4-FFF2-40B4-BE49-F238E27FC236}">
                <a16:creationId xmlns:a16="http://schemas.microsoft.com/office/drawing/2014/main" id="{62A4EAE7-6C1F-47BE-8218-8B3061D969A0}"/>
              </a:ext>
            </a:extLst>
          </p:cNvPr>
          <p:cNvPicPr>
            <a:picLocks noChangeAspect="1"/>
          </p:cNvPicPr>
          <p:nvPr/>
        </p:nvPicPr>
        <p:blipFill>
          <a:blip r:embed="rId17"/>
          <a:stretch>
            <a:fillRect/>
          </a:stretch>
        </p:blipFill>
        <p:spPr>
          <a:xfrm>
            <a:off x="2064928" y="2138351"/>
            <a:ext cx="3443908" cy="3443908"/>
          </a:xfrm>
          <a:prstGeom prst="rect">
            <a:avLst/>
          </a:prstGeom>
        </p:spPr>
      </p:pic>
      <p:pic>
        <p:nvPicPr>
          <p:cNvPr id="65" name="Picture 64">
            <a:extLst>
              <a:ext uri="{FF2B5EF4-FFF2-40B4-BE49-F238E27FC236}">
                <a16:creationId xmlns:a16="http://schemas.microsoft.com/office/drawing/2014/main" id="{A0D8B4E8-7FAB-471D-AB17-2A6AE5D4F55E}"/>
              </a:ext>
            </a:extLst>
          </p:cNvPr>
          <p:cNvPicPr>
            <a:picLocks noChangeAspect="1"/>
          </p:cNvPicPr>
          <p:nvPr/>
        </p:nvPicPr>
        <p:blipFill>
          <a:blip r:embed="rId18"/>
          <a:stretch>
            <a:fillRect/>
          </a:stretch>
        </p:blipFill>
        <p:spPr>
          <a:xfrm>
            <a:off x="2065053" y="2140212"/>
            <a:ext cx="3413740" cy="3413740"/>
          </a:xfrm>
          <a:prstGeom prst="rect">
            <a:avLst/>
          </a:prstGeom>
        </p:spPr>
      </p:pic>
      <p:pic>
        <p:nvPicPr>
          <p:cNvPr id="66" name="Picture 65">
            <a:extLst>
              <a:ext uri="{FF2B5EF4-FFF2-40B4-BE49-F238E27FC236}">
                <a16:creationId xmlns:a16="http://schemas.microsoft.com/office/drawing/2014/main" id="{289AB9A5-0350-4958-A014-8DB8CBBEE269}"/>
              </a:ext>
            </a:extLst>
          </p:cNvPr>
          <p:cNvPicPr>
            <a:picLocks noChangeAspect="1"/>
          </p:cNvPicPr>
          <p:nvPr/>
        </p:nvPicPr>
        <p:blipFill>
          <a:blip r:embed="rId19"/>
          <a:stretch>
            <a:fillRect/>
          </a:stretch>
        </p:blipFill>
        <p:spPr>
          <a:xfrm>
            <a:off x="2065053" y="2131560"/>
            <a:ext cx="3413708" cy="3413708"/>
          </a:xfrm>
          <a:prstGeom prst="rect">
            <a:avLst/>
          </a:prstGeom>
        </p:spPr>
      </p:pic>
      <p:pic>
        <p:nvPicPr>
          <p:cNvPr id="67" name="Picture 66">
            <a:extLst>
              <a:ext uri="{FF2B5EF4-FFF2-40B4-BE49-F238E27FC236}">
                <a16:creationId xmlns:a16="http://schemas.microsoft.com/office/drawing/2014/main" id="{0DB89E0D-5041-49E2-8220-796E58C0B49F}"/>
              </a:ext>
            </a:extLst>
          </p:cNvPr>
          <p:cNvPicPr>
            <a:picLocks noChangeAspect="1"/>
          </p:cNvPicPr>
          <p:nvPr/>
        </p:nvPicPr>
        <p:blipFill>
          <a:blip r:embed="rId20"/>
          <a:stretch>
            <a:fillRect/>
          </a:stretch>
        </p:blipFill>
        <p:spPr>
          <a:xfrm>
            <a:off x="2065053" y="2141215"/>
            <a:ext cx="3441600" cy="3441600"/>
          </a:xfrm>
          <a:prstGeom prst="rect">
            <a:avLst/>
          </a:prstGeom>
        </p:spPr>
      </p:pic>
      <p:pic>
        <p:nvPicPr>
          <p:cNvPr id="70" name="Picture 69">
            <a:extLst>
              <a:ext uri="{FF2B5EF4-FFF2-40B4-BE49-F238E27FC236}">
                <a16:creationId xmlns:a16="http://schemas.microsoft.com/office/drawing/2014/main" id="{9D519185-CD17-482F-86F8-69A335077A93}"/>
              </a:ext>
            </a:extLst>
          </p:cNvPr>
          <p:cNvPicPr>
            <a:picLocks noChangeAspect="1"/>
          </p:cNvPicPr>
          <p:nvPr/>
        </p:nvPicPr>
        <p:blipFill>
          <a:blip r:embed="rId21"/>
          <a:stretch>
            <a:fillRect/>
          </a:stretch>
        </p:blipFill>
        <p:spPr>
          <a:xfrm>
            <a:off x="2065053" y="2140211"/>
            <a:ext cx="3438000" cy="3438000"/>
          </a:xfrm>
          <a:prstGeom prst="rect">
            <a:avLst/>
          </a:prstGeom>
        </p:spPr>
      </p:pic>
      <p:grpSp>
        <p:nvGrpSpPr>
          <p:cNvPr id="71" name="Group 70">
            <a:extLst>
              <a:ext uri="{FF2B5EF4-FFF2-40B4-BE49-F238E27FC236}">
                <a16:creationId xmlns:a16="http://schemas.microsoft.com/office/drawing/2014/main" id="{A0C7D4FE-BCB1-4B51-A726-D1673E52BF13}"/>
              </a:ext>
            </a:extLst>
          </p:cNvPr>
          <p:cNvGrpSpPr/>
          <p:nvPr/>
        </p:nvGrpSpPr>
        <p:grpSpPr>
          <a:xfrm>
            <a:off x="2069703" y="3219260"/>
            <a:ext cx="7213090" cy="2376795"/>
            <a:chOff x="2069703" y="3219260"/>
            <a:chExt cx="7213090" cy="2376795"/>
          </a:xfrm>
        </p:grpSpPr>
        <p:sp>
          <p:nvSpPr>
            <p:cNvPr id="69" name="Rectangle 68">
              <a:extLst>
                <a:ext uri="{FF2B5EF4-FFF2-40B4-BE49-F238E27FC236}">
                  <a16:creationId xmlns:a16="http://schemas.microsoft.com/office/drawing/2014/main" id="{49C0E142-B360-475F-BFBE-0132D99857C2}"/>
                </a:ext>
              </a:extLst>
            </p:cNvPr>
            <p:cNvSpPr/>
            <p:nvPr/>
          </p:nvSpPr>
          <p:spPr>
            <a:xfrm>
              <a:off x="2069703" y="5304532"/>
              <a:ext cx="759600" cy="29152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a:extLst>
                <a:ext uri="{FF2B5EF4-FFF2-40B4-BE49-F238E27FC236}">
                  <a16:creationId xmlns:a16="http://schemas.microsoft.com/office/drawing/2014/main" id="{C5688F36-3EBE-4D63-9C42-92D0F5A474B6}"/>
                </a:ext>
              </a:extLst>
            </p:cNvPr>
            <p:cNvSpPr/>
            <p:nvPr/>
          </p:nvSpPr>
          <p:spPr>
            <a:xfrm>
              <a:off x="7356022" y="3219260"/>
              <a:ext cx="1926771" cy="769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72" name="Picture 71">
            <a:extLst>
              <a:ext uri="{FF2B5EF4-FFF2-40B4-BE49-F238E27FC236}">
                <a16:creationId xmlns:a16="http://schemas.microsoft.com/office/drawing/2014/main" id="{0C16A70A-05BD-41DB-BF17-4F659AAA12B6}"/>
              </a:ext>
            </a:extLst>
          </p:cNvPr>
          <p:cNvPicPr>
            <a:picLocks noChangeAspect="1"/>
          </p:cNvPicPr>
          <p:nvPr/>
        </p:nvPicPr>
        <p:blipFill>
          <a:blip r:embed="rId22"/>
          <a:stretch>
            <a:fillRect/>
          </a:stretch>
        </p:blipFill>
        <p:spPr>
          <a:xfrm>
            <a:off x="3278946" y="5425364"/>
            <a:ext cx="860664" cy="151564"/>
          </a:xfrm>
          <a:prstGeom prst="rect">
            <a:avLst/>
          </a:prstGeom>
        </p:spPr>
      </p:pic>
      <p:pic>
        <p:nvPicPr>
          <p:cNvPr id="48" name="Picture 47">
            <a:extLst>
              <a:ext uri="{FF2B5EF4-FFF2-40B4-BE49-F238E27FC236}">
                <a16:creationId xmlns:a16="http://schemas.microsoft.com/office/drawing/2014/main" id="{81A324DE-F646-4DEE-B6D1-1B4F2FEF04FC}"/>
              </a:ext>
            </a:extLst>
          </p:cNvPr>
          <p:cNvPicPr>
            <a:picLocks noChangeAspect="1"/>
          </p:cNvPicPr>
          <p:nvPr/>
        </p:nvPicPr>
        <p:blipFill>
          <a:blip r:embed="rId23"/>
          <a:stretch>
            <a:fillRect/>
          </a:stretch>
        </p:blipFill>
        <p:spPr>
          <a:xfrm>
            <a:off x="873579" y="2068383"/>
            <a:ext cx="4618924" cy="3608410"/>
          </a:xfrm>
          <a:prstGeom prst="rect">
            <a:avLst/>
          </a:prstGeom>
          <a:ln w="3175">
            <a:solidFill>
              <a:schemeClr val="tx1"/>
            </a:solidFill>
          </a:ln>
        </p:spPr>
      </p:pic>
      <p:grpSp>
        <p:nvGrpSpPr>
          <p:cNvPr id="10" name="Group 9">
            <a:extLst>
              <a:ext uri="{FF2B5EF4-FFF2-40B4-BE49-F238E27FC236}">
                <a16:creationId xmlns:a16="http://schemas.microsoft.com/office/drawing/2014/main" id="{191AE879-337F-45A4-BB9D-6D520134A6B6}"/>
              </a:ext>
            </a:extLst>
          </p:cNvPr>
          <p:cNvGrpSpPr/>
          <p:nvPr/>
        </p:nvGrpSpPr>
        <p:grpSpPr>
          <a:xfrm>
            <a:off x="5573491" y="4185827"/>
            <a:ext cx="3714750" cy="600164"/>
            <a:chOff x="5581652" y="4185827"/>
            <a:chExt cx="3714750" cy="600164"/>
          </a:xfrm>
        </p:grpSpPr>
        <p:sp>
          <p:nvSpPr>
            <p:cNvPr id="31" name="TextBox 30">
              <a:extLst>
                <a:ext uri="{FF2B5EF4-FFF2-40B4-BE49-F238E27FC236}">
                  <a16:creationId xmlns:a16="http://schemas.microsoft.com/office/drawing/2014/main" id="{1A49E030-9000-4EEC-A533-A3706D5B2899}"/>
                </a:ext>
              </a:extLst>
            </p:cNvPr>
            <p:cNvSpPr txBox="1"/>
            <p:nvPr/>
          </p:nvSpPr>
          <p:spPr>
            <a:xfrm>
              <a:off x="5581652" y="4185827"/>
              <a:ext cx="3714750"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9. Turn off controls</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B66E083-ED8E-4842-9249-FDE2EC3717EF}"/>
                </a:ext>
              </a:extLst>
            </p:cNvPr>
            <p:cNvPicPr>
              <a:picLocks noChangeAspect="1"/>
            </p:cNvPicPr>
            <p:nvPr/>
          </p:nvPicPr>
          <p:blipFill>
            <a:blip r:embed="rId24"/>
            <a:stretch>
              <a:fillRect/>
            </a:stretch>
          </p:blipFill>
          <p:spPr>
            <a:xfrm>
              <a:off x="5656805" y="4383204"/>
              <a:ext cx="2125121" cy="368889"/>
            </a:xfrm>
            <a:prstGeom prst="rect">
              <a:avLst/>
            </a:prstGeom>
          </p:spPr>
        </p:pic>
      </p:grpSp>
      <p:pic>
        <p:nvPicPr>
          <p:cNvPr id="24" name="Picture 23">
            <a:extLst>
              <a:ext uri="{FF2B5EF4-FFF2-40B4-BE49-F238E27FC236}">
                <a16:creationId xmlns:a16="http://schemas.microsoft.com/office/drawing/2014/main" id="{53BF876F-F7E4-4794-AB26-A48ADAC06137}"/>
              </a:ext>
            </a:extLst>
          </p:cNvPr>
          <p:cNvPicPr>
            <a:picLocks noChangeAspect="1"/>
          </p:cNvPicPr>
          <p:nvPr/>
        </p:nvPicPr>
        <p:blipFill>
          <a:blip r:embed="rId25"/>
          <a:stretch>
            <a:fillRect/>
          </a:stretch>
        </p:blipFill>
        <p:spPr>
          <a:xfrm>
            <a:off x="5639118" y="4377504"/>
            <a:ext cx="2125120" cy="383480"/>
          </a:xfrm>
          <a:prstGeom prst="rect">
            <a:avLst/>
          </a:prstGeom>
        </p:spPr>
      </p:pic>
      <p:grpSp>
        <p:nvGrpSpPr>
          <p:cNvPr id="44" name="Group 43">
            <a:extLst>
              <a:ext uri="{FF2B5EF4-FFF2-40B4-BE49-F238E27FC236}">
                <a16:creationId xmlns:a16="http://schemas.microsoft.com/office/drawing/2014/main" id="{3D6B8DDE-C0D7-4D62-9D88-6613BAA1F923}"/>
              </a:ext>
            </a:extLst>
          </p:cNvPr>
          <p:cNvGrpSpPr/>
          <p:nvPr/>
        </p:nvGrpSpPr>
        <p:grpSpPr>
          <a:xfrm>
            <a:off x="5573487" y="4838340"/>
            <a:ext cx="3714750" cy="600164"/>
            <a:chOff x="5573487" y="4838340"/>
            <a:chExt cx="3714750" cy="600164"/>
          </a:xfrm>
        </p:grpSpPr>
        <p:sp>
          <p:nvSpPr>
            <p:cNvPr id="36" name="TextBox 35">
              <a:extLst>
                <a:ext uri="{FF2B5EF4-FFF2-40B4-BE49-F238E27FC236}">
                  <a16:creationId xmlns:a16="http://schemas.microsoft.com/office/drawing/2014/main" id="{F6325057-505E-49A5-B13D-222B56FF3F64}"/>
                </a:ext>
              </a:extLst>
            </p:cNvPr>
            <p:cNvSpPr txBox="1"/>
            <p:nvPr/>
          </p:nvSpPr>
          <p:spPr>
            <a:xfrm>
              <a:off x="5573487" y="4838340"/>
              <a:ext cx="3714750"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10. Turn off coordinates</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39" name="Picture 38">
              <a:extLst>
                <a:ext uri="{FF2B5EF4-FFF2-40B4-BE49-F238E27FC236}">
                  <a16:creationId xmlns:a16="http://schemas.microsoft.com/office/drawing/2014/main" id="{3A5ED6BD-A370-4E2F-956F-4CF6D5AC2E7C}"/>
                </a:ext>
              </a:extLst>
            </p:cNvPr>
            <p:cNvPicPr>
              <a:picLocks noChangeAspect="1"/>
            </p:cNvPicPr>
            <p:nvPr/>
          </p:nvPicPr>
          <p:blipFill>
            <a:blip r:embed="rId26"/>
            <a:stretch>
              <a:fillRect/>
            </a:stretch>
          </p:blipFill>
          <p:spPr>
            <a:xfrm>
              <a:off x="5657018" y="5050521"/>
              <a:ext cx="1974920" cy="347645"/>
            </a:xfrm>
            <a:prstGeom prst="rect">
              <a:avLst/>
            </a:prstGeom>
          </p:spPr>
        </p:pic>
      </p:grpSp>
      <p:pic>
        <p:nvPicPr>
          <p:cNvPr id="34" name="Picture 33">
            <a:extLst>
              <a:ext uri="{FF2B5EF4-FFF2-40B4-BE49-F238E27FC236}">
                <a16:creationId xmlns:a16="http://schemas.microsoft.com/office/drawing/2014/main" id="{8C48F00B-20E2-4C87-A416-0A8941F6A8ED}"/>
              </a:ext>
            </a:extLst>
          </p:cNvPr>
          <p:cNvPicPr>
            <a:picLocks noChangeAspect="1"/>
          </p:cNvPicPr>
          <p:nvPr/>
        </p:nvPicPr>
        <p:blipFill>
          <a:blip r:embed="rId27"/>
          <a:stretch>
            <a:fillRect/>
          </a:stretch>
        </p:blipFill>
        <p:spPr>
          <a:xfrm>
            <a:off x="5639111" y="5053481"/>
            <a:ext cx="2125120" cy="367502"/>
          </a:xfrm>
          <a:prstGeom prst="rect">
            <a:avLst/>
          </a:prstGeom>
        </p:spPr>
      </p:pic>
      <p:sp>
        <p:nvSpPr>
          <p:cNvPr id="61" name="Rectangle 60">
            <a:extLst>
              <a:ext uri="{FF2B5EF4-FFF2-40B4-BE49-F238E27FC236}">
                <a16:creationId xmlns:a16="http://schemas.microsoft.com/office/drawing/2014/main" id="{BBBAB3D1-FA8B-401E-9268-414CEE55088D}"/>
              </a:ext>
            </a:extLst>
          </p:cNvPr>
          <p:cNvSpPr/>
          <p:nvPr/>
        </p:nvSpPr>
        <p:spPr>
          <a:xfrm>
            <a:off x="7430862" y="5693120"/>
            <a:ext cx="341539" cy="3134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a:extLst>
              <a:ext uri="{FF2B5EF4-FFF2-40B4-BE49-F238E27FC236}">
                <a16:creationId xmlns:a16="http://schemas.microsoft.com/office/drawing/2014/main" id="{8B69A536-70D8-463D-92F5-F1CA9CC97063}"/>
              </a:ext>
            </a:extLst>
          </p:cNvPr>
          <p:cNvSpPr/>
          <p:nvPr/>
        </p:nvSpPr>
        <p:spPr>
          <a:xfrm>
            <a:off x="4418584" y="725429"/>
            <a:ext cx="3893695"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Additional Controls</a:t>
            </a:r>
          </a:p>
        </p:txBody>
      </p:sp>
    </p:spTree>
    <p:custDataLst>
      <p:tags r:id="rId1"/>
    </p:custDataLst>
    <p:extLst>
      <p:ext uri="{BB962C8B-B14F-4D97-AF65-F5344CB8AC3E}">
        <p14:creationId xmlns:p14="http://schemas.microsoft.com/office/powerpoint/2010/main" val="634969705"/>
      </p:ext>
    </p:extLst>
  </p:cSld>
  <p:clrMapOvr>
    <a:masterClrMapping/>
  </p:clrMapOvr>
  <mc:AlternateContent xmlns:mc="http://schemas.openxmlformats.org/markup-compatibility/2006" xmlns:p14="http://schemas.microsoft.com/office/powerpoint/2010/main">
    <mc:Choice Requires="p14">
      <p:transition spd="slow" p14:dur="2000" advTm="70223"/>
    </mc:Choice>
    <mc:Fallback xmlns="">
      <p:transition spd="slow" advTm="702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5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45"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2000"/>
                                        <p:tgtEl>
                                          <p:spTgt spid="22"/>
                                        </p:tgtEl>
                                      </p:cBhvr>
                                    </p:animEffect>
                                    <p:anim calcmode="lin" valueType="num">
                                      <p:cBhvr>
                                        <p:cTn id="52" dur="2000" fill="hold"/>
                                        <p:tgtEl>
                                          <p:spTgt spid="22"/>
                                        </p:tgtEl>
                                        <p:attrNameLst>
                                          <p:attrName>ppt_w</p:attrName>
                                        </p:attrNameLst>
                                      </p:cBhvr>
                                      <p:tavLst>
                                        <p:tav tm="0" fmla="#ppt_w*sin(2.5*pi*$)">
                                          <p:val>
                                            <p:fltVal val="0"/>
                                          </p:val>
                                        </p:tav>
                                        <p:tav tm="100000">
                                          <p:val>
                                            <p:fltVal val="1"/>
                                          </p:val>
                                        </p:tav>
                                      </p:tavLst>
                                    </p:anim>
                                    <p:anim calcmode="lin" valueType="num">
                                      <p:cBhvr>
                                        <p:cTn id="53"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500"/>
                                        <p:tgtEl>
                                          <p:spTgt spid="5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0"/>
                                        </p:tgtEl>
                                        <p:attrNameLst>
                                          <p:attrName>style.visibility</p:attrName>
                                        </p:attrNameLst>
                                      </p:cBhvr>
                                      <p:to>
                                        <p:strVal val="visible"/>
                                      </p:to>
                                    </p:set>
                                    <p:animEffect transition="in" filter="fade">
                                      <p:cBhvr>
                                        <p:cTn id="73" dur="500"/>
                                        <p:tgtEl>
                                          <p:spTgt spid="60"/>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0" nodeType="clickEffect">
                                  <p:stCondLst>
                                    <p:cond delay="0"/>
                                  </p:stCondLst>
                                  <p:childTnLst>
                                    <p:set>
                                      <p:cBhvr>
                                        <p:cTn id="77" dur="1" fill="hold">
                                          <p:stCondLst>
                                            <p:cond delay="0"/>
                                          </p:stCondLst>
                                        </p:cTn>
                                        <p:tgtEl>
                                          <p:spTgt spid="53"/>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45"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2000"/>
                                        <p:tgtEl>
                                          <p:spTgt spid="20"/>
                                        </p:tgtEl>
                                      </p:cBhvr>
                                    </p:animEffect>
                                    <p:anim calcmode="lin" valueType="num">
                                      <p:cBhvr>
                                        <p:cTn id="83" dur="2000" fill="hold"/>
                                        <p:tgtEl>
                                          <p:spTgt spid="20"/>
                                        </p:tgtEl>
                                        <p:attrNameLst>
                                          <p:attrName>ppt_w</p:attrName>
                                        </p:attrNameLst>
                                      </p:cBhvr>
                                      <p:tavLst>
                                        <p:tav tm="0" fmla="#ppt_w*sin(2.5*pi*$)">
                                          <p:val>
                                            <p:fltVal val="0"/>
                                          </p:val>
                                        </p:tav>
                                        <p:tav tm="100000">
                                          <p:val>
                                            <p:fltVal val="1"/>
                                          </p:val>
                                        </p:tav>
                                      </p:tavLst>
                                    </p:anim>
                                    <p:anim calcmode="lin" valueType="num">
                                      <p:cBhvr>
                                        <p:cTn id="84"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nodeType="clickEffect">
                                  <p:stCondLst>
                                    <p:cond delay="0"/>
                                  </p:stCondLst>
                                  <p:childTnLst>
                                    <p:set>
                                      <p:cBhvr>
                                        <p:cTn id="88" dur="1" fill="hold">
                                          <p:stCondLst>
                                            <p:cond delay="0"/>
                                          </p:stCondLst>
                                        </p:cTn>
                                        <p:tgtEl>
                                          <p:spTgt spid="63"/>
                                        </p:tgtEl>
                                        <p:attrNameLst>
                                          <p:attrName>style.visibility</p:attrName>
                                        </p:attrNameLst>
                                      </p:cBhvr>
                                      <p:to>
                                        <p:strVal val="visible"/>
                                      </p:to>
                                    </p:set>
                                    <p:anim calcmode="lin" valueType="num">
                                      <p:cBhvr>
                                        <p:cTn id="89" dur="500" fill="hold"/>
                                        <p:tgtEl>
                                          <p:spTgt spid="63"/>
                                        </p:tgtEl>
                                        <p:attrNameLst>
                                          <p:attrName>ppt_w</p:attrName>
                                        </p:attrNameLst>
                                      </p:cBhvr>
                                      <p:tavLst>
                                        <p:tav tm="0">
                                          <p:val>
                                            <p:fltVal val="0"/>
                                          </p:val>
                                        </p:tav>
                                        <p:tav tm="100000">
                                          <p:val>
                                            <p:strVal val="#ppt_w"/>
                                          </p:val>
                                        </p:tav>
                                      </p:tavLst>
                                    </p:anim>
                                    <p:anim calcmode="lin" valueType="num">
                                      <p:cBhvr>
                                        <p:cTn id="90" dur="500" fill="hold"/>
                                        <p:tgtEl>
                                          <p:spTgt spid="63"/>
                                        </p:tgtEl>
                                        <p:attrNameLst>
                                          <p:attrName>ppt_h</p:attrName>
                                        </p:attrNameLst>
                                      </p:cBhvr>
                                      <p:tavLst>
                                        <p:tav tm="0">
                                          <p:val>
                                            <p:fltVal val="0"/>
                                          </p:val>
                                        </p:tav>
                                        <p:tav tm="100000">
                                          <p:val>
                                            <p:strVal val="#ppt_h"/>
                                          </p:val>
                                        </p:tav>
                                      </p:tavLst>
                                    </p:anim>
                                    <p:animEffect transition="in" filter="fade">
                                      <p:cBhvr>
                                        <p:cTn id="91" dur="500"/>
                                        <p:tgtEl>
                                          <p:spTgt spid="63"/>
                                        </p:tgtEl>
                                      </p:cBhvr>
                                    </p:animEffect>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fade">
                                      <p:cBhvr>
                                        <p:cTn id="96" dur="2000"/>
                                        <p:tgtEl>
                                          <p:spTgt spid="23"/>
                                        </p:tgtEl>
                                      </p:cBhvr>
                                    </p:animEffect>
                                    <p:anim calcmode="lin" valueType="num">
                                      <p:cBhvr>
                                        <p:cTn id="97" dur="2000" fill="hold"/>
                                        <p:tgtEl>
                                          <p:spTgt spid="23"/>
                                        </p:tgtEl>
                                        <p:attrNameLst>
                                          <p:attrName>ppt_w</p:attrName>
                                        </p:attrNameLst>
                                      </p:cBhvr>
                                      <p:tavLst>
                                        <p:tav tm="0" fmla="#ppt_w*sin(2.5*pi*$)">
                                          <p:val>
                                            <p:fltVal val="0"/>
                                          </p:val>
                                        </p:tav>
                                        <p:tav tm="100000">
                                          <p:val>
                                            <p:fltVal val="1"/>
                                          </p:val>
                                        </p:tav>
                                      </p:tavLst>
                                    </p:anim>
                                    <p:anim calcmode="lin" valueType="num">
                                      <p:cBhvr>
                                        <p:cTn id="98"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64"/>
                                        </p:tgtEl>
                                        <p:attrNameLst>
                                          <p:attrName>style.visibility</p:attrName>
                                        </p:attrNameLst>
                                      </p:cBhvr>
                                      <p:to>
                                        <p:strVal val="visible"/>
                                      </p:to>
                                    </p:set>
                                    <p:animEffect transition="in" filter="fade">
                                      <p:cBhvr>
                                        <p:cTn id="103" dur="500"/>
                                        <p:tgtEl>
                                          <p:spTgt spid="64"/>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0" nodeType="clickEffect">
                                  <p:stCondLst>
                                    <p:cond delay="0"/>
                                  </p:stCondLst>
                                  <p:childTnLst>
                                    <p:set>
                                      <p:cBhvr>
                                        <p:cTn id="107" dur="1" fill="hold">
                                          <p:stCondLst>
                                            <p:cond delay="0"/>
                                          </p:stCondLst>
                                        </p:cTn>
                                        <p:tgtEl>
                                          <p:spTgt spid="55"/>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45" presetClass="entr" presetSubtype="0" fill="hold" grpId="0" nodeType="click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2000"/>
                                        <p:tgtEl>
                                          <p:spTgt spid="25"/>
                                        </p:tgtEl>
                                      </p:cBhvr>
                                    </p:animEffect>
                                    <p:anim calcmode="lin" valueType="num">
                                      <p:cBhvr>
                                        <p:cTn id="113" dur="2000" fill="hold"/>
                                        <p:tgtEl>
                                          <p:spTgt spid="25"/>
                                        </p:tgtEl>
                                        <p:attrNameLst>
                                          <p:attrName>ppt_w</p:attrName>
                                        </p:attrNameLst>
                                      </p:cBhvr>
                                      <p:tavLst>
                                        <p:tav tm="0" fmla="#ppt_w*sin(2.5*pi*$)">
                                          <p:val>
                                            <p:fltVal val="0"/>
                                          </p:val>
                                        </p:tav>
                                        <p:tav tm="100000">
                                          <p:val>
                                            <p:fltVal val="1"/>
                                          </p:val>
                                        </p:tav>
                                      </p:tavLst>
                                    </p:anim>
                                    <p:anim calcmode="lin" valueType="num">
                                      <p:cBhvr>
                                        <p:cTn id="114"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fade">
                                      <p:cBhvr>
                                        <p:cTn id="119" dur="500"/>
                                        <p:tgtEl>
                                          <p:spTgt spid="65"/>
                                        </p:tgtEl>
                                      </p:cBhvr>
                                    </p:animEffect>
                                  </p:childTnLst>
                                </p:cTn>
                              </p:par>
                            </p:childTnLst>
                          </p:cTn>
                        </p:par>
                      </p:childTnLst>
                    </p:cTn>
                  </p:par>
                  <p:par>
                    <p:cTn id="120" fill="hold">
                      <p:stCondLst>
                        <p:cond delay="indefinite"/>
                      </p:stCondLst>
                      <p:childTnLst>
                        <p:par>
                          <p:cTn id="121" fill="hold">
                            <p:stCondLst>
                              <p:cond delay="0"/>
                            </p:stCondLst>
                            <p:childTnLst>
                              <p:par>
                                <p:cTn id="122" presetID="45" presetClass="entr" presetSubtype="0"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fade">
                                      <p:cBhvr>
                                        <p:cTn id="124" dur="2000"/>
                                        <p:tgtEl>
                                          <p:spTgt spid="26"/>
                                        </p:tgtEl>
                                      </p:cBhvr>
                                    </p:animEffect>
                                    <p:anim calcmode="lin" valueType="num">
                                      <p:cBhvr>
                                        <p:cTn id="125" dur="2000" fill="hold"/>
                                        <p:tgtEl>
                                          <p:spTgt spid="26"/>
                                        </p:tgtEl>
                                        <p:attrNameLst>
                                          <p:attrName>ppt_w</p:attrName>
                                        </p:attrNameLst>
                                      </p:cBhvr>
                                      <p:tavLst>
                                        <p:tav tm="0" fmla="#ppt_w*sin(2.5*pi*$)">
                                          <p:val>
                                            <p:fltVal val="0"/>
                                          </p:val>
                                        </p:tav>
                                        <p:tav tm="100000">
                                          <p:val>
                                            <p:fltVal val="1"/>
                                          </p:val>
                                        </p:tav>
                                      </p:tavLst>
                                    </p:anim>
                                    <p:anim calcmode="lin" valueType="num">
                                      <p:cBhvr>
                                        <p:cTn id="126"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6"/>
                                        </p:tgtEl>
                                        <p:attrNameLst>
                                          <p:attrName>style.visibility</p:attrName>
                                        </p:attrNameLst>
                                      </p:cBhvr>
                                      <p:to>
                                        <p:strVal val="visible"/>
                                      </p:to>
                                    </p:set>
                                    <p:animEffect transition="in" filter="fade">
                                      <p:cBhvr>
                                        <p:cTn id="131" dur="500"/>
                                        <p:tgtEl>
                                          <p:spTgt spid="66"/>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grpId="0" nodeType="clickEffect">
                                  <p:stCondLst>
                                    <p:cond delay="0"/>
                                  </p:stCondLst>
                                  <p:childTnLst>
                                    <p:set>
                                      <p:cBhvr>
                                        <p:cTn id="135" dur="1" fill="hold">
                                          <p:stCondLst>
                                            <p:cond delay="0"/>
                                          </p:stCondLst>
                                        </p:cTn>
                                        <p:tgtEl>
                                          <p:spTgt spid="56"/>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45" presetClass="entr" presetSubtype="0" fill="hold" grpId="0" nodeType="clickEffect">
                                  <p:stCondLst>
                                    <p:cond delay="0"/>
                                  </p:stCondLst>
                                  <p:childTnLst>
                                    <p:set>
                                      <p:cBhvr>
                                        <p:cTn id="139" dur="1" fill="hold">
                                          <p:stCondLst>
                                            <p:cond delay="0"/>
                                          </p:stCondLst>
                                        </p:cTn>
                                        <p:tgtEl>
                                          <p:spTgt spid="28"/>
                                        </p:tgtEl>
                                        <p:attrNameLst>
                                          <p:attrName>style.visibility</p:attrName>
                                        </p:attrNameLst>
                                      </p:cBhvr>
                                      <p:to>
                                        <p:strVal val="visible"/>
                                      </p:to>
                                    </p:set>
                                    <p:animEffect transition="in" filter="fade">
                                      <p:cBhvr>
                                        <p:cTn id="140" dur="2000"/>
                                        <p:tgtEl>
                                          <p:spTgt spid="28"/>
                                        </p:tgtEl>
                                      </p:cBhvr>
                                    </p:animEffect>
                                    <p:anim calcmode="lin" valueType="num">
                                      <p:cBhvr>
                                        <p:cTn id="141" dur="2000" fill="hold"/>
                                        <p:tgtEl>
                                          <p:spTgt spid="28"/>
                                        </p:tgtEl>
                                        <p:attrNameLst>
                                          <p:attrName>ppt_w</p:attrName>
                                        </p:attrNameLst>
                                      </p:cBhvr>
                                      <p:tavLst>
                                        <p:tav tm="0" fmla="#ppt_w*sin(2.5*pi*$)">
                                          <p:val>
                                            <p:fltVal val="0"/>
                                          </p:val>
                                        </p:tav>
                                        <p:tav tm="100000">
                                          <p:val>
                                            <p:fltVal val="1"/>
                                          </p:val>
                                        </p:tav>
                                      </p:tavLst>
                                    </p:anim>
                                    <p:anim calcmode="lin" valueType="num">
                                      <p:cBhvr>
                                        <p:cTn id="142"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67"/>
                                        </p:tgtEl>
                                        <p:attrNameLst>
                                          <p:attrName>style.visibility</p:attrName>
                                        </p:attrNameLst>
                                      </p:cBhvr>
                                      <p:to>
                                        <p:strVal val="visible"/>
                                      </p:to>
                                    </p:set>
                                    <p:animEffect transition="in" filter="fade">
                                      <p:cBhvr>
                                        <p:cTn id="147" dur="500"/>
                                        <p:tgtEl>
                                          <p:spTgt spid="67"/>
                                        </p:tgtEl>
                                      </p:cBhvr>
                                    </p:animEffect>
                                  </p:childTnLst>
                                </p:cTn>
                              </p:par>
                            </p:childTnLst>
                          </p:cTn>
                        </p:par>
                      </p:childTnLst>
                    </p:cTn>
                  </p:par>
                  <p:par>
                    <p:cTn id="148" fill="hold">
                      <p:stCondLst>
                        <p:cond delay="indefinite"/>
                      </p:stCondLst>
                      <p:childTnLst>
                        <p:par>
                          <p:cTn id="149" fill="hold">
                            <p:stCondLst>
                              <p:cond delay="0"/>
                            </p:stCondLst>
                            <p:childTnLst>
                              <p:par>
                                <p:cTn id="150" presetID="45" presetClass="entr" presetSubtype="0" fill="hold" grpId="0" nodeType="clickEffect">
                                  <p:stCondLst>
                                    <p:cond delay="0"/>
                                  </p:stCondLst>
                                  <p:childTnLst>
                                    <p:set>
                                      <p:cBhvr>
                                        <p:cTn id="151" dur="1" fill="hold">
                                          <p:stCondLst>
                                            <p:cond delay="0"/>
                                          </p:stCondLst>
                                        </p:cTn>
                                        <p:tgtEl>
                                          <p:spTgt spid="27"/>
                                        </p:tgtEl>
                                        <p:attrNameLst>
                                          <p:attrName>style.visibility</p:attrName>
                                        </p:attrNameLst>
                                      </p:cBhvr>
                                      <p:to>
                                        <p:strVal val="visible"/>
                                      </p:to>
                                    </p:set>
                                    <p:animEffect transition="in" filter="fade">
                                      <p:cBhvr>
                                        <p:cTn id="152" dur="2000"/>
                                        <p:tgtEl>
                                          <p:spTgt spid="27"/>
                                        </p:tgtEl>
                                      </p:cBhvr>
                                    </p:animEffect>
                                    <p:anim calcmode="lin" valueType="num">
                                      <p:cBhvr>
                                        <p:cTn id="153" dur="2000" fill="hold"/>
                                        <p:tgtEl>
                                          <p:spTgt spid="27"/>
                                        </p:tgtEl>
                                        <p:attrNameLst>
                                          <p:attrName>ppt_w</p:attrName>
                                        </p:attrNameLst>
                                      </p:cBhvr>
                                      <p:tavLst>
                                        <p:tav tm="0" fmla="#ppt_w*sin(2.5*pi*$)">
                                          <p:val>
                                            <p:fltVal val="0"/>
                                          </p:val>
                                        </p:tav>
                                        <p:tav tm="100000">
                                          <p:val>
                                            <p:fltVal val="1"/>
                                          </p:val>
                                        </p:tav>
                                      </p:tavLst>
                                    </p:anim>
                                    <p:anim calcmode="lin" valueType="num">
                                      <p:cBhvr>
                                        <p:cTn id="154"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70"/>
                                        </p:tgtEl>
                                        <p:attrNameLst>
                                          <p:attrName>style.visibility</p:attrName>
                                        </p:attrNameLst>
                                      </p:cBhvr>
                                      <p:to>
                                        <p:strVal val="visible"/>
                                      </p:to>
                                    </p:set>
                                    <p:animEffect transition="in" filter="fade">
                                      <p:cBhvr>
                                        <p:cTn id="159" dur="500"/>
                                        <p:tgtEl>
                                          <p:spTgt spid="70"/>
                                        </p:tgtEl>
                                      </p:cBhvr>
                                    </p:animEffect>
                                  </p:childTnLst>
                                </p:cTn>
                              </p:par>
                            </p:childTnLst>
                          </p:cTn>
                        </p:par>
                      </p:childTnLst>
                    </p:cTn>
                  </p:par>
                  <p:par>
                    <p:cTn id="160" fill="hold">
                      <p:stCondLst>
                        <p:cond delay="indefinite"/>
                      </p:stCondLst>
                      <p:childTnLst>
                        <p:par>
                          <p:cTn id="161" fill="hold">
                            <p:stCondLst>
                              <p:cond delay="0"/>
                            </p:stCondLst>
                            <p:childTnLst>
                              <p:par>
                                <p:cTn id="162" presetID="1" presetClass="exit" presetSubtype="0" fill="hold" grpId="0" nodeType="clickEffect">
                                  <p:stCondLst>
                                    <p:cond delay="0"/>
                                  </p:stCondLst>
                                  <p:childTnLst>
                                    <p:set>
                                      <p:cBhvr>
                                        <p:cTn id="163" dur="1" fill="hold">
                                          <p:stCondLst>
                                            <p:cond delay="0"/>
                                          </p:stCondLst>
                                        </p:cTn>
                                        <p:tgtEl>
                                          <p:spTgt spid="57"/>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45" presetClass="entr" presetSubtype="0" fill="hold" grpId="0" nodeType="clickEffect">
                                  <p:stCondLst>
                                    <p:cond delay="0"/>
                                  </p:stCondLst>
                                  <p:childTnLst>
                                    <p:set>
                                      <p:cBhvr>
                                        <p:cTn id="167" dur="1" fill="hold">
                                          <p:stCondLst>
                                            <p:cond delay="0"/>
                                          </p:stCondLst>
                                        </p:cTn>
                                        <p:tgtEl>
                                          <p:spTgt spid="29"/>
                                        </p:tgtEl>
                                        <p:attrNameLst>
                                          <p:attrName>style.visibility</p:attrName>
                                        </p:attrNameLst>
                                      </p:cBhvr>
                                      <p:to>
                                        <p:strVal val="visible"/>
                                      </p:to>
                                    </p:set>
                                    <p:animEffect transition="in" filter="fade">
                                      <p:cBhvr>
                                        <p:cTn id="168" dur="2000"/>
                                        <p:tgtEl>
                                          <p:spTgt spid="29"/>
                                        </p:tgtEl>
                                      </p:cBhvr>
                                    </p:animEffect>
                                    <p:anim calcmode="lin" valueType="num">
                                      <p:cBhvr>
                                        <p:cTn id="169" dur="2000" fill="hold"/>
                                        <p:tgtEl>
                                          <p:spTgt spid="29"/>
                                        </p:tgtEl>
                                        <p:attrNameLst>
                                          <p:attrName>ppt_w</p:attrName>
                                        </p:attrNameLst>
                                      </p:cBhvr>
                                      <p:tavLst>
                                        <p:tav tm="0" fmla="#ppt_w*sin(2.5*pi*$)">
                                          <p:val>
                                            <p:fltVal val="0"/>
                                          </p:val>
                                        </p:tav>
                                        <p:tav tm="100000">
                                          <p:val>
                                            <p:fltVal val="1"/>
                                          </p:val>
                                        </p:tav>
                                      </p:tavLst>
                                    </p:anim>
                                    <p:anim calcmode="lin" valueType="num">
                                      <p:cBhvr>
                                        <p:cTn id="170"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71" fill="hold">
                      <p:stCondLst>
                        <p:cond delay="indefinite"/>
                      </p:stCondLst>
                      <p:childTnLst>
                        <p:par>
                          <p:cTn id="172" fill="hold">
                            <p:stCondLst>
                              <p:cond delay="0"/>
                            </p:stCondLst>
                            <p:childTnLst>
                              <p:par>
                                <p:cTn id="173" presetID="45" presetClass="entr" presetSubtype="0" fill="hold" grpId="0" nodeType="clickEffect">
                                  <p:stCondLst>
                                    <p:cond delay="0"/>
                                  </p:stCondLst>
                                  <p:childTnLst>
                                    <p:set>
                                      <p:cBhvr>
                                        <p:cTn id="174" dur="1" fill="hold">
                                          <p:stCondLst>
                                            <p:cond delay="0"/>
                                          </p:stCondLst>
                                        </p:cTn>
                                        <p:tgtEl>
                                          <p:spTgt spid="30"/>
                                        </p:tgtEl>
                                        <p:attrNameLst>
                                          <p:attrName>style.visibility</p:attrName>
                                        </p:attrNameLst>
                                      </p:cBhvr>
                                      <p:to>
                                        <p:strVal val="visible"/>
                                      </p:to>
                                    </p:set>
                                    <p:animEffect transition="in" filter="fade">
                                      <p:cBhvr>
                                        <p:cTn id="175" dur="2000"/>
                                        <p:tgtEl>
                                          <p:spTgt spid="30"/>
                                        </p:tgtEl>
                                      </p:cBhvr>
                                    </p:animEffect>
                                    <p:anim calcmode="lin" valueType="num">
                                      <p:cBhvr>
                                        <p:cTn id="176" dur="2000" fill="hold"/>
                                        <p:tgtEl>
                                          <p:spTgt spid="30"/>
                                        </p:tgtEl>
                                        <p:attrNameLst>
                                          <p:attrName>ppt_w</p:attrName>
                                        </p:attrNameLst>
                                      </p:cBhvr>
                                      <p:tavLst>
                                        <p:tav tm="0" fmla="#ppt_w*sin(2.5*pi*$)">
                                          <p:val>
                                            <p:fltVal val="0"/>
                                          </p:val>
                                        </p:tav>
                                        <p:tav tm="100000">
                                          <p:val>
                                            <p:fltVal val="1"/>
                                          </p:val>
                                        </p:tav>
                                      </p:tavLst>
                                    </p:anim>
                                    <p:anim calcmode="lin" valueType="num">
                                      <p:cBhvr>
                                        <p:cTn id="177"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10"/>
                                        </p:tgtEl>
                                        <p:attrNameLst>
                                          <p:attrName>style.visibility</p:attrName>
                                        </p:attrNameLst>
                                      </p:cBhvr>
                                      <p:to>
                                        <p:strVal val="visible"/>
                                      </p:to>
                                    </p:set>
                                    <p:animEffect transition="in" filter="fade">
                                      <p:cBhvr>
                                        <p:cTn id="182" dur="500"/>
                                        <p:tgtEl>
                                          <p:spTgt spid="10"/>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24"/>
                                        </p:tgtEl>
                                        <p:attrNameLst>
                                          <p:attrName>style.visibility</p:attrName>
                                        </p:attrNameLst>
                                      </p:cBhvr>
                                      <p:to>
                                        <p:strVal val="visible"/>
                                      </p:to>
                                    </p:set>
                                    <p:animEffect transition="in" filter="fade">
                                      <p:cBhvr>
                                        <p:cTn id="187" dur="500"/>
                                        <p:tgtEl>
                                          <p:spTgt spid="24"/>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71"/>
                                        </p:tgtEl>
                                        <p:attrNameLst>
                                          <p:attrName>style.visibility</p:attrName>
                                        </p:attrNameLst>
                                      </p:cBhvr>
                                      <p:to>
                                        <p:strVal val="visible"/>
                                      </p:to>
                                    </p:set>
                                    <p:animEffect transition="in" filter="fade">
                                      <p:cBhvr>
                                        <p:cTn id="192" dur="500"/>
                                        <p:tgtEl>
                                          <p:spTgt spid="71"/>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44"/>
                                        </p:tgtEl>
                                        <p:attrNameLst>
                                          <p:attrName>style.visibility</p:attrName>
                                        </p:attrNameLst>
                                      </p:cBhvr>
                                      <p:to>
                                        <p:strVal val="visible"/>
                                      </p:to>
                                    </p:set>
                                    <p:animEffect transition="in" filter="fade">
                                      <p:cBhvr>
                                        <p:cTn id="197" dur="500"/>
                                        <p:tgtEl>
                                          <p:spTgt spid="44"/>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34"/>
                                        </p:tgtEl>
                                        <p:attrNameLst>
                                          <p:attrName>style.visibility</p:attrName>
                                        </p:attrNameLst>
                                      </p:cBhvr>
                                      <p:to>
                                        <p:strVal val="visible"/>
                                      </p:to>
                                    </p:set>
                                    <p:animEffect transition="in" filter="fade">
                                      <p:cBhvr>
                                        <p:cTn id="202" dur="500"/>
                                        <p:tgtEl>
                                          <p:spTgt spid="34"/>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72"/>
                                        </p:tgtEl>
                                        <p:attrNameLst>
                                          <p:attrName>style.visibility</p:attrName>
                                        </p:attrNameLst>
                                      </p:cBhvr>
                                      <p:to>
                                        <p:strVal val="visible"/>
                                      </p:to>
                                    </p:set>
                                    <p:animEffect transition="in" filter="fade">
                                      <p:cBhvr>
                                        <p:cTn id="207" dur="500"/>
                                        <p:tgtEl>
                                          <p:spTgt spid="72"/>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47"/>
                                        </p:tgtEl>
                                        <p:attrNameLst>
                                          <p:attrName>style.visibility</p:attrName>
                                        </p:attrNameLst>
                                      </p:cBhvr>
                                      <p:to>
                                        <p:strVal val="visible"/>
                                      </p:to>
                                    </p:set>
                                    <p:animEffect transition="in" filter="fade">
                                      <p:cBhvr>
                                        <p:cTn id="212" dur="500"/>
                                        <p:tgtEl>
                                          <p:spTgt spid="47"/>
                                        </p:tgtEl>
                                      </p:cBhvr>
                                    </p:animEffect>
                                  </p:childTnLst>
                                </p:cTn>
                              </p:par>
                            </p:childTnLst>
                          </p:cTn>
                        </p:par>
                      </p:childTnLst>
                    </p:cTn>
                  </p:par>
                  <p:par>
                    <p:cTn id="213" fill="hold">
                      <p:stCondLst>
                        <p:cond delay="indefinite"/>
                      </p:stCondLst>
                      <p:childTnLst>
                        <p:par>
                          <p:cTn id="214" fill="hold">
                            <p:stCondLst>
                              <p:cond delay="0"/>
                            </p:stCondLst>
                            <p:childTnLst>
                              <p:par>
                                <p:cTn id="215" presetID="45" presetClass="entr" presetSubtype="0" fill="hold" grpId="0" nodeType="clickEffect">
                                  <p:stCondLst>
                                    <p:cond delay="0"/>
                                  </p:stCondLst>
                                  <p:childTnLst>
                                    <p:set>
                                      <p:cBhvr>
                                        <p:cTn id="216" dur="1" fill="hold">
                                          <p:stCondLst>
                                            <p:cond delay="0"/>
                                          </p:stCondLst>
                                        </p:cTn>
                                        <p:tgtEl>
                                          <p:spTgt spid="61"/>
                                        </p:tgtEl>
                                        <p:attrNameLst>
                                          <p:attrName>style.visibility</p:attrName>
                                        </p:attrNameLst>
                                      </p:cBhvr>
                                      <p:to>
                                        <p:strVal val="visible"/>
                                      </p:to>
                                    </p:set>
                                    <p:animEffect transition="in" filter="fade">
                                      <p:cBhvr>
                                        <p:cTn id="217" dur="2000"/>
                                        <p:tgtEl>
                                          <p:spTgt spid="61"/>
                                        </p:tgtEl>
                                      </p:cBhvr>
                                    </p:animEffect>
                                    <p:anim calcmode="lin" valueType="num">
                                      <p:cBhvr>
                                        <p:cTn id="218" dur="2000" fill="hold"/>
                                        <p:tgtEl>
                                          <p:spTgt spid="61"/>
                                        </p:tgtEl>
                                        <p:attrNameLst>
                                          <p:attrName>ppt_w</p:attrName>
                                        </p:attrNameLst>
                                      </p:cBhvr>
                                      <p:tavLst>
                                        <p:tav tm="0" fmla="#ppt_w*sin(2.5*pi*$)">
                                          <p:val>
                                            <p:fltVal val="0"/>
                                          </p:val>
                                        </p:tav>
                                        <p:tav tm="100000">
                                          <p:val>
                                            <p:fltVal val="1"/>
                                          </p:val>
                                        </p:tav>
                                      </p:tavLst>
                                    </p:anim>
                                    <p:anim calcmode="lin" valueType="num">
                                      <p:cBhvr>
                                        <p:cTn id="219" dur="2000" fill="hold"/>
                                        <p:tgtEl>
                                          <p:spTgt spid="61"/>
                                        </p:tgtEl>
                                        <p:attrNameLst>
                                          <p:attrName>ppt_h</p:attrName>
                                        </p:attrNameLst>
                                      </p:cBhvr>
                                      <p:tavLst>
                                        <p:tav tm="0">
                                          <p:val>
                                            <p:strVal val="#ppt_h"/>
                                          </p:val>
                                        </p:tav>
                                        <p:tav tm="100000">
                                          <p:val>
                                            <p:strVal val="#ppt_h"/>
                                          </p:val>
                                        </p:tav>
                                      </p:tavLst>
                                    </p:anim>
                                  </p:childTnLst>
                                </p:cTn>
                              </p:par>
                            </p:childTnLst>
                          </p:cTn>
                        </p:par>
                      </p:childTnLst>
                    </p:cTn>
                  </p:par>
                  <p:par>
                    <p:cTn id="220" fill="hold">
                      <p:stCondLst>
                        <p:cond delay="indefinite"/>
                      </p:stCondLst>
                      <p:childTnLst>
                        <p:par>
                          <p:cTn id="221" fill="hold">
                            <p:stCondLst>
                              <p:cond delay="0"/>
                            </p:stCondLst>
                            <p:childTnLst>
                              <p:par>
                                <p:cTn id="222" presetID="10" presetClass="entr" presetSubtype="0" fill="hold" nodeType="clickEffect">
                                  <p:stCondLst>
                                    <p:cond delay="0"/>
                                  </p:stCondLst>
                                  <p:childTnLst>
                                    <p:set>
                                      <p:cBhvr>
                                        <p:cTn id="223" dur="1" fill="hold">
                                          <p:stCondLst>
                                            <p:cond delay="0"/>
                                          </p:stCondLst>
                                        </p:cTn>
                                        <p:tgtEl>
                                          <p:spTgt spid="48"/>
                                        </p:tgtEl>
                                        <p:attrNameLst>
                                          <p:attrName>style.visibility</p:attrName>
                                        </p:attrNameLst>
                                      </p:cBhvr>
                                      <p:to>
                                        <p:strVal val="visible"/>
                                      </p:to>
                                    </p:set>
                                    <p:animEffect transition="in" filter="fade">
                                      <p:cBhvr>
                                        <p:cTn id="224" dur="500"/>
                                        <p:tgtEl>
                                          <p:spTgt spid="48"/>
                                        </p:tgtEl>
                                      </p:cBhvr>
                                    </p:animEffect>
                                  </p:childTnLst>
                                </p:cTn>
                              </p:par>
                            </p:childTnLst>
                          </p:cTn>
                        </p:par>
                      </p:childTnLst>
                    </p:cTn>
                  </p:par>
                  <p:par>
                    <p:cTn id="225" fill="hold">
                      <p:stCondLst>
                        <p:cond delay="indefinite"/>
                      </p:stCondLst>
                      <p:childTnLst>
                        <p:par>
                          <p:cTn id="226" fill="hold">
                            <p:stCondLst>
                              <p:cond delay="0"/>
                            </p:stCondLst>
                            <p:childTnLst>
                              <p:par>
                                <p:cTn id="227" presetID="10" presetClass="entr" presetSubtype="0" fill="hold" grpId="0" nodeType="clickEffect">
                                  <p:stCondLst>
                                    <p:cond delay="0"/>
                                  </p:stCondLst>
                                  <p:childTnLst>
                                    <p:set>
                                      <p:cBhvr>
                                        <p:cTn id="228" dur="1" fill="hold">
                                          <p:stCondLst>
                                            <p:cond delay="0"/>
                                          </p:stCondLst>
                                        </p:cTn>
                                        <p:tgtEl>
                                          <p:spTgt spid="3"/>
                                        </p:tgtEl>
                                        <p:attrNameLst>
                                          <p:attrName>style.visibility</p:attrName>
                                        </p:attrNameLst>
                                      </p:cBhvr>
                                      <p:to>
                                        <p:strVal val="visible"/>
                                      </p:to>
                                    </p:set>
                                    <p:animEffect transition="in" filter="fade">
                                      <p:cBhvr>
                                        <p:cTn id="2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20" grpId="0" animBg="1"/>
      <p:bldP spid="23" grpId="0" animBg="1"/>
      <p:bldP spid="22" grpId="0" animBg="1"/>
      <p:bldP spid="25" grpId="0" animBg="1"/>
      <p:bldP spid="26" grpId="0" animBg="1"/>
      <p:bldP spid="27" grpId="0" animBg="1"/>
      <p:bldP spid="28" grpId="0" animBg="1"/>
      <p:bldP spid="29" grpId="0" animBg="1"/>
      <p:bldP spid="30" grpId="0" animBg="1"/>
      <p:bldP spid="51" grpId="0" animBg="1"/>
      <p:bldP spid="53" grpId="0" animBg="1"/>
      <p:bldP spid="55" grpId="0" animBg="1"/>
      <p:bldP spid="56" grpId="0" animBg="1"/>
      <p:bldP spid="57" grpId="0" animBg="1"/>
      <p:bldP spid="6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8.6|4.4|7.3|5.7"/>
</p:tagLst>
</file>

<file path=ppt/tags/tag2.xml><?xml version="1.0" encoding="utf-8"?>
<p:tagLst xmlns:a="http://schemas.openxmlformats.org/drawingml/2006/main" xmlns:r="http://schemas.openxmlformats.org/officeDocument/2006/relationships" xmlns:p="http://schemas.openxmlformats.org/presentationml/2006/main">
  <p:tag name="TIMING" val="|0.8|4.6|4.7|2.8|4.1|3.6|3.5|4.1|5.6"/>
</p:tagLst>
</file>

<file path=ppt/tags/tag3.xml><?xml version="1.0" encoding="utf-8"?>
<p:tagLst xmlns:a="http://schemas.openxmlformats.org/drawingml/2006/main" xmlns:r="http://schemas.openxmlformats.org/officeDocument/2006/relationships" xmlns:p="http://schemas.openxmlformats.org/presentationml/2006/main">
  <p:tag name="TIMING" val="|0.9|7.4|15.2|10.9|6.9|5.7|5.2|6.1|9"/>
</p:tagLst>
</file>

<file path=ppt/tags/tag4.xml><?xml version="1.0" encoding="utf-8"?>
<p:tagLst xmlns:a="http://schemas.openxmlformats.org/drawingml/2006/main" xmlns:r="http://schemas.openxmlformats.org/officeDocument/2006/relationships" xmlns:p="http://schemas.openxmlformats.org/presentationml/2006/main">
  <p:tag name="TIMING" val="|0.8|10|19"/>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1.1|1.7|1.5|1.5|1.5|1.4|1.5|1.3|1.2|0.8|2.8|1.9|1.4|1.6|1.3|0.7|2.7|1.4|2.7|2|0.7|2.5|1.5|2.5|1.5|0.8|2.6|1.2|2.6|1.7|0.8|2.6|2.5|1.7|1.6|1.8|1.5|2.1|2"/>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3148</TotalTime>
  <Words>1113</Words>
  <Application>Microsoft Office PowerPoint</Application>
  <PresentationFormat>Widescreen</PresentationFormat>
  <Paragraphs>149</Paragraphs>
  <Slides>8</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vt:i4>
      </vt:variant>
    </vt:vector>
  </HeadingPairs>
  <TitlesOfParts>
    <vt:vector size="15" baseType="lpstr">
      <vt:lpstr>Arial</vt:lpstr>
      <vt:lpstr>Calibri</vt:lpstr>
      <vt:lpstr>Calibri Light</vt:lpstr>
      <vt:lpstr>Tw Cen MT</vt:lpstr>
      <vt:lpstr>ヒラギノ角ゴ Pro W3</vt:lpstr>
      <vt:lpstr>Droplet</vt:lpstr>
      <vt:lpstr>Custom Design</vt:lpstr>
      <vt:lpstr>NASA Web World Wind</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78</cp:revision>
  <dcterms:created xsi:type="dcterms:W3CDTF">2019-03-19T03:20:10Z</dcterms:created>
  <dcterms:modified xsi:type="dcterms:W3CDTF">2019-05-01T04:03:06Z</dcterms:modified>
</cp:coreProperties>
</file>